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7.xml" ContentType="application/vnd.ms-office.drawingml.diagramDrawing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70" r:id="rId10"/>
    <p:sldId id="260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0A309D-8D65-491C-B49A-CB87338C7760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MY"/>
        </a:p>
      </dgm:t>
    </dgm:pt>
    <dgm:pt modelId="{F541F810-39C9-4977-91ED-3BE42C43B62D}">
      <dgm:prSet phldrT="[Text]"/>
      <dgm:spPr/>
      <dgm:t>
        <a:bodyPr/>
        <a:lstStyle/>
        <a:p>
          <a:r>
            <a:rPr lang="en-US" dirty="0" smtClean="0"/>
            <a:t>LEARNING THEORY</a:t>
          </a:r>
          <a:endParaRPr lang="en-MY" dirty="0"/>
        </a:p>
      </dgm:t>
    </dgm:pt>
    <dgm:pt modelId="{EBBFBFC2-9C7A-49A5-811C-F955B169496D}" type="parTrans" cxnId="{A2043CDF-8C81-429A-9B6E-2FBC40356EB6}">
      <dgm:prSet/>
      <dgm:spPr/>
      <dgm:t>
        <a:bodyPr/>
        <a:lstStyle/>
        <a:p>
          <a:endParaRPr lang="en-MY"/>
        </a:p>
      </dgm:t>
    </dgm:pt>
    <dgm:pt modelId="{94FCE742-E1ED-4B7F-AD65-5950EF582C26}" type="sibTrans" cxnId="{A2043CDF-8C81-429A-9B6E-2FBC40356EB6}">
      <dgm:prSet/>
      <dgm:spPr/>
      <dgm:t>
        <a:bodyPr/>
        <a:lstStyle/>
        <a:p>
          <a:endParaRPr lang="en-MY"/>
        </a:p>
      </dgm:t>
    </dgm:pt>
    <dgm:pt modelId="{51E68551-7E5F-4E60-A9EB-F55DAC53EEDC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PROVIDE FRAMEWORK </a:t>
          </a:r>
          <a:endParaRPr lang="en-MY" dirty="0">
            <a:solidFill>
              <a:schemeClr val="tx1"/>
            </a:solidFill>
          </a:endParaRPr>
        </a:p>
      </dgm:t>
    </dgm:pt>
    <dgm:pt modelId="{0794FB54-BEEB-40AE-AD0A-0F5F7A8C29A1}" type="parTrans" cxnId="{F853ACEB-835D-4B29-80C8-AFD0C1424C60}">
      <dgm:prSet/>
      <dgm:spPr/>
      <dgm:t>
        <a:bodyPr/>
        <a:lstStyle/>
        <a:p>
          <a:endParaRPr lang="en-MY"/>
        </a:p>
      </dgm:t>
    </dgm:pt>
    <dgm:pt modelId="{25DA9F3B-7FCB-4BDB-8C4F-50E616910B63}" type="sibTrans" cxnId="{F853ACEB-835D-4B29-80C8-AFD0C1424C60}">
      <dgm:prSet/>
      <dgm:spPr/>
      <dgm:t>
        <a:bodyPr/>
        <a:lstStyle/>
        <a:p>
          <a:endParaRPr lang="en-MY"/>
        </a:p>
      </dgm:t>
    </dgm:pt>
    <dgm:pt modelId="{12D22006-98CC-4449-B6DF-094E9FDC03F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POSSIBLE REASONS </a:t>
          </a:r>
          <a:endParaRPr lang="en-MY" dirty="0">
            <a:solidFill>
              <a:schemeClr val="tx1"/>
            </a:solidFill>
          </a:endParaRPr>
        </a:p>
      </dgm:t>
    </dgm:pt>
    <dgm:pt modelId="{F53B575B-9412-4889-BFBD-EA481BEABD80}" type="parTrans" cxnId="{51B5D73B-2CB3-4349-8D1B-BE331FC8D30A}">
      <dgm:prSet/>
      <dgm:spPr/>
      <dgm:t>
        <a:bodyPr/>
        <a:lstStyle/>
        <a:p>
          <a:endParaRPr lang="en-MY"/>
        </a:p>
      </dgm:t>
    </dgm:pt>
    <dgm:pt modelId="{51BE3276-55F8-4CE7-BC88-37B0EC8ABE2F}" type="sibTrans" cxnId="{51B5D73B-2CB3-4349-8D1B-BE331FC8D30A}">
      <dgm:prSet/>
      <dgm:spPr/>
      <dgm:t>
        <a:bodyPr/>
        <a:lstStyle/>
        <a:p>
          <a:endParaRPr lang="en-MY"/>
        </a:p>
      </dgm:t>
    </dgm:pt>
    <dgm:pt modelId="{CD8DB792-4794-4A97-92B3-D1F143B0B8B6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DIFFERENT INSTRUCTIO-NAL APPROACHES</a:t>
          </a:r>
        </a:p>
      </dgm:t>
    </dgm:pt>
    <dgm:pt modelId="{25B479C7-71F1-425A-B455-7A41C31F1C81}" type="parTrans" cxnId="{F925FCAB-A6C2-4B8B-AC68-219FA455BF31}">
      <dgm:prSet/>
      <dgm:spPr/>
      <dgm:t>
        <a:bodyPr/>
        <a:lstStyle/>
        <a:p>
          <a:endParaRPr lang="en-MY"/>
        </a:p>
      </dgm:t>
    </dgm:pt>
    <dgm:pt modelId="{FB0381D8-BE35-450D-8A24-8AE23FD1BE5A}" type="sibTrans" cxnId="{F925FCAB-A6C2-4B8B-AC68-219FA455BF31}">
      <dgm:prSet/>
      <dgm:spPr/>
      <dgm:t>
        <a:bodyPr/>
        <a:lstStyle/>
        <a:p>
          <a:endParaRPr lang="en-MY"/>
        </a:p>
      </dgm:t>
    </dgm:pt>
    <dgm:pt modelId="{BD9E8068-8E5A-4383-BC21-989B4F3C82B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PROVIDE INSIGHT </a:t>
          </a:r>
          <a:endParaRPr lang="en-MY" dirty="0">
            <a:solidFill>
              <a:schemeClr val="tx1"/>
            </a:solidFill>
          </a:endParaRPr>
        </a:p>
      </dgm:t>
    </dgm:pt>
    <dgm:pt modelId="{44121F00-D15C-41F6-9562-B5AF328F939B}" type="parTrans" cxnId="{331786DB-B9D3-4CC8-BE97-E1392F584B8E}">
      <dgm:prSet/>
      <dgm:spPr/>
      <dgm:t>
        <a:bodyPr/>
        <a:lstStyle/>
        <a:p>
          <a:endParaRPr lang="en-MY"/>
        </a:p>
      </dgm:t>
    </dgm:pt>
    <dgm:pt modelId="{27C40D40-A794-4ED2-AB78-85340CB433F6}" type="sibTrans" cxnId="{331786DB-B9D3-4CC8-BE97-E1392F584B8E}">
      <dgm:prSet/>
      <dgm:spPr/>
      <dgm:t>
        <a:bodyPr/>
        <a:lstStyle/>
        <a:p>
          <a:endParaRPr lang="en-MY"/>
        </a:p>
      </dgm:t>
    </dgm:pt>
    <dgm:pt modelId="{07C917C8-81DD-4573-8633-7493E22F877B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TEACHING APPROACHES</a:t>
          </a:r>
          <a:endParaRPr lang="en-MY" dirty="0">
            <a:solidFill>
              <a:schemeClr val="tx1"/>
            </a:solidFill>
          </a:endParaRPr>
        </a:p>
      </dgm:t>
    </dgm:pt>
    <dgm:pt modelId="{5AAF3445-07E6-4EDA-9585-6FEC4D54C7B3}" type="parTrans" cxnId="{E7247FBA-736B-4F82-B610-152B37355A88}">
      <dgm:prSet/>
      <dgm:spPr/>
      <dgm:t>
        <a:bodyPr/>
        <a:lstStyle/>
        <a:p>
          <a:endParaRPr lang="en-MY"/>
        </a:p>
      </dgm:t>
    </dgm:pt>
    <dgm:pt modelId="{B058CC2F-5DF9-4E3D-84A9-87E142678B3B}" type="sibTrans" cxnId="{E7247FBA-736B-4F82-B610-152B37355A88}">
      <dgm:prSet/>
      <dgm:spPr/>
      <dgm:t>
        <a:bodyPr/>
        <a:lstStyle/>
        <a:p>
          <a:endParaRPr lang="en-MY"/>
        </a:p>
      </dgm:t>
    </dgm:pt>
    <dgm:pt modelId="{F9777C08-3D5E-435E-92A3-64914968D241}" type="pres">
      <dgm:prSet presAssocID="{360A309D-8D65-491C-B49A-CB87338C776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AAE94198-A6BC-4248-9B35-31F4EB836188}" type="pres">
      <dgm:prSet presAssocID="{F541F810-39C9-4977-91ED-3BE42C43B62D}" presName="centerShape" presStyleLbl="node0" presStyleIdx="0" presStyleCnt="1"/>
      <dgm:spPr/>
      <dgm:t>
        <a:bodyPr/>
        <a:lstStyle/>
        <a:p>
          <a:endParaRPr lang="en-MY"/>
        </a:p>
      </dgm:t>
    </dgm:pt>
    <dgm:pt modelId="{7CE0F575-773A-4C62-857B-AC00DF155672}" type="pres">
      <dgm:prSet presAssocID="{0794FB54-BEEB-40AE-AD0A-0F5F7A8C29A1}" presName="Name9" presStyleLbl="parChTrans1D2" presStyleIdx="0" presStyleCnt="5"/>
      <dgm:spPr/>
      <dgm:t>
        <a:bodyPr/>
        <a:lstStyle/>
        <a:p>
          <a:endParaRPr lang="en-MY"/>
        </a:p>
      </dgm:t>
    </dgm:pt>
    <dgm:pt modelId="{4BD8E442-184C-4563-A730-3A08E010741E}" type="pres">
      <dgm:prSet presAssocID="{0794FB54-BEEB-40AE-AD0A-0F5F7A8C29A1}" presName="connTx" presStyleLbl="parChTrans1D2" presStyleIdx="0" presStyleCnt="5"/>
      <dgm:spPr/>
      <dgm:t>
        <a:bodyPr/>
        <a:lstStyle/>
        <a:p>
          <a:endParaRPr lang="en-MY"/>
        </a:p>
      </dgm:t>
    </dgm:pt>
    <dgm:pt modelId="{2D342AEC-26D7-4FFC-BD5A-9BA4FD6F6ECC}" type="pres">
      <dgm:prSet presAssocID="{51E68551-7E5F-4E60-A9EB-F55DAC53EED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39F9C47-76A1-4724-9165-AA6ADE8F1DA6}" type="pres">
      <dgm:prSet presAssocID="{F53B575B-9412-4889-BFBD-EA481BEABD80}" presName="Name9" presStyleLbl="parChTrans1D2" presStyleIdx="1" presStyleCnt="5"/>
      <dgm:spPr/>
      <dgm:t>
        <a:bodyPr/>
        <a:lstStyle/>
        <a:p>
          <a:endParaRPr lang="en-MY"/>
        </a:p>
      </dgm:t>
    </dgm:pt>
    <dgm:pt modelId="{DCEAB286-2E25-42C9-8392-30E58ABA7BFB}" type="pres">
      <dgm:prSet presAssocID="{F53B575B-9412-4889-BFBD-EA481BEABD80}" presName="connTx" presStyleLbl="parChTrans1D2" presStyleIdx="1" presStyleCnt="5"/>
      <dgm:spPr/>
      <dgm:t>
        <a:bodyPr/>
        <a:lstStyle/>
        <a:p>
          <a:endParaRPr lang="en-MY"/>
        </a:p>
      </dgm:t>
    </dgm:pt>
    <dgm:pt modelId="{2ED516ED-2274-47EC-AD8D-FC25FB4E5C1C}" type="pres">
      <dgm:prSet presAssocID="{12D22006-98CC-4449-B6DF-094E9FDC03F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B0C5350-2984-45F2-A24C-29B138A2EBE4}" type="pres">
      <dgm:prSet presAssocID="{25B479C7-71F1-425A-B455-7A41C31F1C81}" presName="Name9" presStyleLbl="parChTrans1D2" presStyleIdx="2" presStyleCnt="5"/>
      <dgm:spPr/>
      <dgm:t>
        <a:bodyPr/>
        <a:lstStyle/>
        <a:p>
          <a:endParaRPr lang="en-MY"/>
        </a:p>
      </dgm:t>
    </dgm:pt>
    <dgm:pt modelId="{D86FEDBE-E025-40EC-B1DD-60163A10764C}" type="pres">
      <dgm:prSet presAssocID="{25B479C7-71F1-425A-B455-7A41C31F1C81}" presName="connTx" presStyleLbl="parChTrans1D2" presStyleIdx="2" presStyleCnt="5"/>
      <dgm:spPr/>
      <dgm:t>
        <a:bodyPr/>
        <a:lstStyle/>
        <a:p>
          <a:endParaRPr lang="en-MY"/>
        </a:p>
      </dgm:t>
    </dgm:pt>
    <dgm:pt modelId="{BC36BDBC-5432-4C73-B183-F054E3DA1E6C}" type="pres">
      <dgm:prSet presAssocID="{CD8DB792-4794-4A97-92B3-D1F143B0B8B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81B7862-E7FC-4FE8-927F-4D3D6B0F7A59}" type="pres">
      <dgm:prSet presAssocID="{5AAF3445-07E6-4EDA-9585-6FEC4D54C7B3}" presName="Name9" presStyleLbl="parChTrans1D2" presStyleIdx="3" presStyleCnt="5"/>
      <dgm:spPr/>
      <dgm:t>
        <a:bodyPr/>
        <a:lstStyle/>
        <a:p>
          <a:endParaRPr lang="en-MY"/>
        </a:p>
      </dgm:t>
    </dgm:pt>
    <dgm:pt modelId="{41535585-909C-4A97-B145-8348E82A1DA8}" type="pres">
      <dgm:prSet presAssocID="{5AAF3445-07E6-4EDA-9585-6FEC4D54C7B3}" presName="connTx" presStyleLbl="parChTrans1D2" presStyleIdx="3" presStyleCnt="5"/>
      <dgm:spPr/>
      <dgm:t>
        <a:bodyPr/>
        <a:lstStyle/>
        <a:p>
          <a:endParaRPr lang="en-MY"/>
        </a:p>
      </dgm:t>
    </dgm:pt>
    <dgm:pt modelId="{CC923973-6771-4130-9FB2-4A31E5BF0DB9}" type="pres">
      <dgm:prSet presAssocID="{07C917C8-81DD-4573-8633-7493E22F877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E41D058-A011-4D61-BB81-01EE2F84ECFC}" type="pres">
      <dgm:prSet presAssocID="{44121F00-D15C-41F6-9562-B5AF328F939B}" presName="Name9" presStyleLbl="parChTrans1D2" presStyleIdx="4" presStyleCnt="5"/>
      <dgm:spPr/>
      <dgm:t>
        <a:bodyPr/>
        <a:lstStyle/>
        <a:p>
          <a:endParaRPr lang="en-MY"/>
        </a:p>
      </dgm:t>
    </dgm:pt>
    <dgm:pt modelId="{6F87ACC9-D5F7-4A9E-891E-403BA9ED00DE}" type="pres">
      <dgm:prSet presAssocID="{44121F00-D15C-41F6-9562-B5AF328F939B}" presName="connTx" presStyleLbl="parChTrans1D2" presStyleIdx="4" presStyleCnt="5"/>
      <dgm:spPr/>
      <dgm:t>
        <a:bodyPr/>
        <a:lstStyle/>
        <a:p>
          <a:endParaRPr lang="en-MY"/>
        </a:p>
      </dgm:t>
    </dgm:pt>
    <dgm:pt modelId="{9AD5C72E-C4CA-47DD-9E08-12CFB7241624}" type="pres">
      <dgm:prSet presAssocID="{BD9E8068-8E5A-4383-BC21-989B4F3C82B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331786DB-B9D3-4CC8-BE97-E1392F584B8E}" srcId="{F541F810-39C9-4977-91ED-3BE42C43B62D}" destId="{BD9E8068-8E5A-4383-BC21-989B4F3C82B1}" srcOrd="4" destOrd="0" parTransId="{44121F00-D15C-41F6-9562-B5AF328F939B}" sibTransId="{27C40D40-A794-4ED2-AB78-85340CB433F6}"/>
    <dgm:cxn modelId="{F925FCAB-A6C2-4B8B-AC68-219FA455BF31}" srcId="{F541F810-39C9-4977-91ED-3BE42C43B62D}" destId="{CD8DB792-4794-4A97-92B3-D1F143B0B8B6}" srcOrd="2" destOrd="0" parTransId="{25B479C7-71F1-425A-B455-7A41C31F1C81}" sibTransId="{FB0381D8-BE35-450D-8A24-8AE23FD1BE5A}"/>
    <dgm:cxn modelId="{A2043CDF-8C81-429A-9B6E-2FBC40356EB6}" srcId="{360A309D-8D65-491C-B49A-CB87338C7760}" destId="{F541F810-39C9-4977-91ED-3BE42C43B62D}" srcOrd="0" destOrd="0" parTransId="{EBBFBFC2-9C7A-49A5-811C-F955B169496D}" sibTransId="{94FCE742-E1ED-4B7F-AD65-5950EF582C26}"/>
    <dgm:cxn modelId="{E88D8396-E6F2-44EE-AE0D-7177DB946AB9}" type="presOf" srcId="{25B479C7-71F1-425A-B455-7A41C31F1C81}" destId="{FB0C5350-2984-45F2-A24C-29B138A2EBE4}" srcOrd="0" destOrd="0" presId="urn:microsoft.com/office/officeart/2005/8/layout/radial1"/>
    <dgm:cxn modelId="{9264EE31-6C35-45F5-B848-D41341B38109}" type="presOf" srcId="{360A309D-8D65-491C-B49A-CB87338C7760}" destId="{F9777C08-3D5E-435E-92A3-64914968D241}" srcOrd="0" destOrd="0" presId="urn:microsoft.com/office/officeart/2005/8/layout/radial1"/>
    <dgm:cxn modelId="{6975822C-A8AB-4E0A-82AB-BA552D49C112}" type="presOf" srcId="{25B479C7-71F1-425A-B455-7A41C31F1C81}" destId="{D86FEDBE-E025-40EC-B1DD-60163A10764C}" srcOrd="1" destOrd="0" presId="urn:microsoft.com/office/officeart/2005/8/layout/radial1"/>
    <dgm:cxn modelId="{E9026F5F-9D17-443F-82ED-E964D218D63F}" type="presOf" srcId="{12D22006-98CC-4449-B6DF-094E9FDC03F3}" destId="{2ED516ED-2274-47EC-AD8D-FC25FB4E5C1C}" srcOrd="0" destOrd="0" presId="urn:microsoft.com/office/officeart/2005/8/layout/radial1"/>
    <dgm:cxn modelId="{82340CC6-3CCE-440E-B893-F286EB6B8B3B}" type="presOf" srcId="{44121F00-D15C-41F6-9562-B5AF328F939B}" destId="{6F87ACC9-D5F7-4A9E-891E-403BA9ED00DE}" srcOrd="1" destOrd="0" presId="urn:microsoft.com/office/officeart/2005/8/layout/radial1"/>
    <dgm:cxn modelId="{DCEC23DC-D85A-4B2E-BDF2-5D9DC6403954}" type="presOf" srcId="{51E68551-7E5F-4E60-A9EB-F55DAC53EEDC}" destId="{2D342AEC-26D7-4FFC-BD5A-9BA4FD6F6ECC}" srcOrd="0" destOrd="0" presId="urn:microsoft.com/office/officeart/2005/8/layout/radial1"/>
    <dgm:cxn modelId="{710CDAC8-EF15-4A76-9CA8-4499141B4947}" type="presOf" srcId="{BD9E8068-8E5A-4383-BC21-989B4F3C82B1}" destId="{9AD5C72E-C4CA-47DD-9E08-12CFB7241624}" srcOrd="0" destOrd="0" presId="urn:microsoft.com/office/officeart/2005/8/layout/radial1"/>
    <dgm:cxn modelId="{96F7B27D-1F5A-41BF-A58B-B474137B2F91}" type="presOf" srcId="{5AAF3445-07E6-4EDA-9585-6FEC4D54C7B3}" destId="{781B7862-E7FC-4FE8-927F-4D3D6B0F7A59}" srcOrd="0" destOrd="0" presId="urn:microsoft.com/office/officeart/2005/8/layout/radial1"/>
    <dgm:cxn modelId="{E7247FBA-736B-4F82-B610-152B37355A88}" srcId="{F541F810-39C9-4977-91ED-3BE42C43B62D}" destId="{07C917C8-81DD-4573-8633-7493E22F877B}" srcOrd="3" destOrd="0" parTransId="{5AAF3445-07E6-4EDA-9585-6FEC4D54C7B3}" sibTransId="{B058CC2F-5DF9-4E3D-84A9-87E142678B3B}"/>
    <dgm:cxn modelId="{FD5F7687-1329-4AC8-B651-62AA12BF8CB1}" type="presOf" srcId="{44121F00-D15C-41F6-9562-B5AF328F939B}" destId="{9E41D058-A011-4D61-BB81-01EE2F84ECFC}" srcOrd="0" destOrd="0" presId="urn:microsoft.com/office/officeart/2005/8/layout/radial1"/>
    <dgm:cxn modelId="{6D797D6A-0E13-4398-BA35-6D384D9AF6BF}" type="presOf" srcId="{5AAF3445-07E6-4EDA-9585-6FEC4D54C7B3}" destId="{41535585-909C-4A97-B145-8348E82A1DA8}" srcOrd="1" destOrd="0" presId="urn:microsoft.com/office/officeart/2005/8/layout/radial1"/>
    <dgm:cxn modelId="{67D83148-3206-4FED-B59F-0700D43DC42F}" type="presOf" srcId="{F541F810-39C9-4977-91ED-3BE42C43B62D}" destId="{AAE94198-A6BC-4248-9B35-31F4EB836188}" srcOrd="0" destOrd="0" presId="urn:microsoft.com/office/officeart/2005/8/layout/radial1"/>
    <dgm:cxn modelId="{C57E3542-3300-48BA-B26F-E7882DC376D4}" type="presOf" srcId="{F53B575B-9412-4889-BFBD-EA481BEABD80}" destId="{C39F9C47-76A1-4724-9165-AA6ADE8F1DA6}" srcOrd="0" destOrd="0" presId="urn:microsoft.com/office/officeart/2005/8/layout/radial1"/>
    <dgm:cxn modelId="{47307C9D-CB21-45AB-819B-2762F6797CF1}" type="presOf" srcId="{07C917C8-81DD-4573-8633-7493E22F877B}" destId="{CC923973-6771-4130-9FB2-4A31E5BF0DB9}" srcOrd="0" destOrd="0" presId="urn:microsoft.com/office/officeart/2005/8/layout/radial1"/>
    <dgm:cxn modelId="{ACC6DA6C-0E4C-47C6-A594-85BC2AFB5C02}" type="presOf" srcId="{0794FB54-BEEB-40AE-AD0A-0F5F7A8C29A1}" destId="{7CE0F575-773A-4C62-857B-AC00DF155672}" srcOrd="0" destOrd="0" presId="urn:microsoft.com/office/officeart/2005/8/layout/radial1"/>
    <dgm:cxn modelId="{93365FE8-0160-478C-BAC8-A63B13D8DC85}" type="presOf" srcId="{CD8DB792-4794-4A97-92B3-D1F143B0B8B6}" destId="{BC36BDBC-5432-4C73-B183-F054E3DA1E6C}" srcOrd="0" destOrd="0" presId="urn:microsoft.com/office/officeart/2005/8/layout/radial1"/>
    <dgm:cxn modelId="{F853ACEB-835D-4B29-80C8-AFD0C1424C60}" srcId="{F541F810-39C9-4977-91ED-3BE42C43B62D}" destId="{51E68551-7E5F-4E60-A9EB-F55DAC53EEDC}" srcOrd="0" destOrd="0" parTransId="{0794FB54-BEEB-40AE-AD0A-0F5F7A8C29A1}" sibTransId="{25DA9F3B-7FCB-4BDB-8C4F-50E616910B63}"/>
    <dgm:cxn modelId="{51B5D73B-2CB3-4349-8D1B-BE331FC8D30A}" srcId="{F541F810-39C9-4977-91ED-3BE42C43B62D}" destId="{12D22006-98CC-4449-B6DF-094E9FDC03F3}" srcOrd="1" destOrd="0" parTransId="{F53B575B-9412-4889-BFBD-EA481BEABD80}" sibTransId="{51BE3276-55F8-4CE7-BC88-37B0EC8ABE2F}"/>
    <dgm:cxn modelId="{067E0317-238B-433F-9D57-095A35659812}" type="presOf" srcId="{F53B575B-9412-4889-BFBD-EA481BEABD80}" destId="{DCEAB286-2E25-42C9-8392-30E58ABA7BFB}" srcOrd="1" destOrd="0" presId="urn:microsoft.com/office/officeart/2005/8/layout/radial1"/>
    <dgm:cxn modelId="{7CA09834-A062-4BB3-B744-4BAC4D7E9D96}" type="presOf" srcId="{0794FB54-BEEB-40AE-AD0A-0F5F7A8C29A1}" destId="{4BD8E442-184C-4563-A730-3A08E010741E}" srcOrd="1" destOrd="0" presId="urn:microsoft.com/office/officeart/2005/8/layout/radial1"/>
    <dgm:cxn modelId="{9CFC9320-B206-4E50-8374-8AED327E7E9D}" type="presParOf" srcId="{F9777C08-3D5E-435E-92A3-64914968D241}" destId="{AAE94198-A6BC-4248-9B35-31F4EB836188}" srcOrd="0" destOrd="0" presId="urn:microsoft.com/office/officeart/2005/8/layout/radial1"/>
    <dgm:cxn modelId="{D3CC6A18-F3C4-4B14-9DCA-4F89E0087006}" type="presParOf" srcId="{F9777C08-3D5E-435E-92A3-64914968D241}" destId="{7CE0F575-773A-4C62-857B-AC00DF155672}" srcOrd="1" destOrd="0" presId="urn:microsoft.com/office/officeart/2005/8/layout/radial1"/>
    <dgm:cxn modelId="{EA02D591-E0F7-4189-BCB1-F283EA68E365}" type="presParOf" srcId="{7CE0F575-773A-4C62-857B-AC00DF155672}" destId="{4BD8E442-184C-4563-A730-3A08E010741E}" srcOrd="0" destOrd="0" presId="urn:microsoft.com/office/officeart/2005/8/layout/radial1"/>
    <dgm:cxn modelId="{0CADC684-36BF-4D57-9C37-2C6DCC270E62}" type="presParOf" srcId="{F9777C08-3D5E-435E-92A3-64914968D241}" destId="{2D342AEC-26D7-4FFC-BD5A-9BA4FD6F6ECC}" srcOrd="2" destOrd="0" presId="urn:microsoft.com/office/officeart/2005/8/layout/radial1"/>
    <dgm:cxn modelId="{89A86027-049A-4CC2-8979-C95F823D999E}" type="presParOf" srcId="{F9777C08-3D5E-435E-92A3-64914968D241}" destId="{C39F9C47-76A1-4724-9165-AA6ADE8F1DA6}" srcOrd="3" destOrd="0" presId="urn:microsoft.com/office/officeart/2005/8/layout/radial1"/>
    <dgm:cxn modelId="{C9486E0B-840D-474B-8DEF-4C3377649DB8}" type="presParOf" srcId="{C39F9C47-76A1-4724-9165-AA6ADE8F1DA6}" destId="{DCEAB286-2E25-42C9-8392-30E58ABA7BFB}" srcOrd="0" destOrd="0" presId="urn:microsoft.com/office/officeart/2005/8/layout/radial1"/>
    <dgm:cxn modelId="{1C46E3C7-419E-453B-A014-82802C3C35B2}" type="presParOf" srcId="{F9777C08-3D5E-435E-92A3-64914968D241}" destId="{2ED516ED-2274-47EC-AD8D-FC25FB4E5C1C}" srcOrd="4" destOrd="0" presId="urn:microsoft.com/office/officeart/2005/8/layout/radial1"/>
    <dgm:cxn modelId="{EE4B5677-1F71-44C7-B5FF-2006DEE71DB3}" type="presParOf" srcId="{F9777C08-3D5E-435E-92A3-64914968D241}" destId="{FB0C5350-2984-45F2-A24C-29B138A2EBE4}" srcOrd="5" destOrd="0" presId="urn:microsoft.com/office/officeart/2005/8/layout/radial1"/>
    <dgm:cxn modelId="{6FB5F303-B5AE-4DA5-B2A1-C873F0B217C7}" type="presParOf" srcId="{FB0C5350-2984-45F2-A24C-29B138A2EBE4}" destId="{D86FEDBE-E025-40EC-B1DD-60163A10764C}" srcOrd="0" destOrd="0" presId="urn:microsoft.com/office/officeart/2005/8/layout/radial1"/>
    <dgm:cxn modelId="{690136DC-6695-4239-BC0D-48A4C2710223}" type="presParOf" srcId="{F9777C08-3D5E-435E-92A3-64914968D241}" destId="{BC36BDBC-5432-4C73-B183-F054E3DA1E6C}" srcOrd="6" destOrd="0" presId="urn:microsoft.com/office/officeart/2005/8/layout/radial1"/>
    <dgm:cxn modelId="{2850CC05-9FF4-4C5E-B2C1-8C5B3D444A57}" type="presParOf" srcId="{F9777C08-3D5E-435E-92A3-64914968D241}" destId="{781B7862-E7FC-4FE8-927F-4D3D6B0F7A59}" srcOrd="7" destOrd="0" presId="urn:microsoft.com/office/officeart/2005/8/layout/radial1"/>
    <dgm:cxn modelId="{D019DC0C-D2DF-445D-B10C-0BEF6EDDA75B}" type="presParOf" srcId="{781B7862-E7FC-4FE8-927F-4D3D6B0F7A59}" destId="{41535585-909C-4A97-B145-8348E82A1DA8}" srcOrd="0" destOrd="0" presId="urn:microsoft.com/office/officeart/2005/8/layout/radial1"/>
    <dgm:cxn modelId="{CA2D02B0-230A-49E9-AE5E-83BF82F58934}" type="presParOf" srcId="{F9777C08-3D5E-435E-92A3-64914968D241}" destId="{CC923973-6771-4130-9FB2-4A31E5BF0DB9}" srcOrd="8" destOrd="0" presId="urn:microsoft.com/office/officeart/2005/8/layout/radial1"/>
    <dgm:cxn modelId="{7F041A72-601A-499A-83B2-A1222D19FC4A}" type="presParOf" srcId="{F9777C08-3D5E-435E-92A3-64914968D241}" destId="{9E41D058-A011-4D61-BB81-01EE2F84ECFC}" srcOrd="9" destOrd="0" presId="urn:microsoft.com/office/officeart/2005/8/layout/radial1"/>
    <dgm:cxn modelId="{A40F892F-FB88-48F1-891D-AA62374FA3F0}" type="presParOf" srcId="{9E41D058-A011-4D61-BB81-01EE2F84ECFC}" destId="{6F87ACC9-D5F7-4A9E-891E-403BA9ED00DE}" srcOrd="0" destOrd="0" presId="urn:microsoft.com/office/officeart/2005/8/layout/radial1"/>
    <dgm:cxn modelId="{C976FCFE-07DB-483F-B1D1-854DDC9BDF16}" type="presParOf" srcId="{F9777C08-3D5E-435E-92A3-64914968D241}" destId="{9AD5C72E-C4CA-47DD-9E08-12CFB7241624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B669CAA-73C0-4995-95AC-78B4844EE75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MY"/>
        </a:p>
      </dgm:t>
    </dgm:pt>
    <dgm:pt modelId="{D0B3DC5F-486E-4083-A6CF-5C3110AB4D17}">
      <dgm:prSet phldrT="[Text]"/>
      <dgm:spPr/>
      <dgm:t>
        <a:bodyPr/>
        <a:lstStyle/>
        <a:p>
          <a:r>
            <a:rPr lang="en-US" dirty="0" smtClean="0"/>
            <a:t>ANDERSON INFORMATION PROCESSING THEORY </a:t>
          </a:r>
          <a:endParaRPr lang="en-MY" dirty="0"/>
        </a:p>
      </dgm:t>
    </dgm:pt>
    <dgm:pt modelId="{55104268-1A90-46CD-B665-FFF058EFB8B6}" type="parTrans" cxnId="{53A5DE2C-491E-496C-B3A0-10FDD32ADE34}">
      <dgm:prSet/>
      <dgm:spPr/>
      <dgm:t>
        <a:bodyPr/>
        <a:lstStyle/>
        <a:p>
          <a:endParaRPr lang="en-MY"/>
        </a:p>
      </dgm:t>
    </dgm:pt>
    <dgm:pt modelId="{745BA708-DF0B-4A61-95DB-8C85A8878595}" type="sibTrans" cxnId="{53A5DE2C-491E-496C-B3A0-10FDD32ADE34}">
      <dgm:prSet/>
      <dgm:spPr/>
      <dgm:t>
        <a:bodyPr/>
        <a:lstStyle/>
        <a:p>
          <a:endParaRPr lang="en-MY"/>
        </a:p>
      </dgm:t>
    </dgm:pt>
    <dgm:pt modelId="{B5D40F49-51EC-43DF-BB72-A1ED6BCC09F2}">
      <dgm:prSet phldrT="[Text]"/>
      <dgm:spPr/>
      <dgm:t>
        <a:bodyPr/>
        <a:lstStyle/>
        <a:p>
          <a:r>
            <a:rPr lang="en-US" dirty="0" smtClean="0"/>
            <a:t>STATIC INFORMATION</a:t>
          </a:r>
        </a:p>
        <a:p>
          <a:r>
            <a:rPr lang="en-US" dirty="0" smtClean="0"/>
            <a:t>(DECLARATIVE KNOWLEDGE)</a:t>
          </a:r>
          <a:endParaRPr lang="en-MY" dirty="0"/>
        </a:p>
      </dgm:t>
    </dgm:pt>
    <dgm:pt modelId="{BD30B027-FDFD-4F47-9831-54EF739C2DD1}" type="parTrans" cxnId="{0A2A07B8-6EFB-43A9-8DFF-1C822E94247A}">
      <dgm:prSet/>
      <dgm:spPr/>
      <dgm:t>
        <a:bodyPr/>
        <a:lstStyle/>
        <a:p>
          <a:endParaRPr lang="en-MY"/>
        </a:p>
      </dgm:t>
    </dgm:pt>
    <dgm:pt modelId="{516932E8-1C28-4C4A-90D8-880C05BB1FAD}" type="sibTrans" cxnId="{0A2A07B8-6EFB-43A9-8DFF-1C822E94247A}">
      <dgm:prSet/>
      <dgm:spPr/>
      <dgm:t>
        <a:bodyPr/>
        <a:lstStyle/>
        <a:p>
          <a:endParaRPr lang="en-MY"/>
        </a:p>
      </dgm:t>
    </dgm:pt>
    <dgm:pt modelId="{2AC0FFCF-8C06-451B-B328-51D67CF41228}">
      <dgm:prSet phldrT="[Text]"/>
      <dgm:spPr/>
      <dgm:t>
        <a:bodyPr/>
        <a:lstStyle/>
        <a:p>
          <a:r>
            <a:rPr lang="en-US" dirty="0" smtClean="0"/>
            <a:t>KNOWLEDGE STORED, USE FOR YOUR OWN</a:t>
          </a:r>
          <a:endParaRPr lang="en-MY" dirty="0"/>
        </a:p>
      </dgm:t>
    </dgm:pt>
    <dgm:pt modelId="{EB6BC685-EBD0-48E8-BC4A-D835B3C2CAD1}" type="parTrans" cxnId="{1918A4B4-9115-4971-B371-58BF54246790}">
      <dgm:prSet/>
      <dgm:spPr/>
      <dgm:t>
        <a:bodyPr/>
        <a:lstStyle/>
        <a:p>
          <a:endParaRPr lang="en-MY"/>
        </a:p>
      </dgm:t>
    </dgm:pt>
    <dgm:pt modelId="{B59207A2-144C-4926-82CC-30D8563A8F30}" type="sibTrans" cxnId="{1918A4B4-9115-4971-B371-58BF54246790}">
      <dgm:prSet/>
      <dgm:spPr/>
      <dgm:t>
        <a:bodyPr/>
        <a:lstStyle/>
        <a:p>
          <a:endParaRPr lang="en-MY"/>
        </a:p>
      </dgm:t>
    </dgm:pt>
    <dgm:pt modelId="{9B1DC201-20E0-487C-BB6E-F09CA9268A47}">
      <dgm:prSet phldrT="[Text]"/>
      <dgm:spPr/>
      <dgm:t>
        <a:bodyPr/>
        <a:lstStyle/>
        <a:p>
          <a:r>
            <a:rPr lang="en-US" dirty="0" smtClean="0"/>
            <a:t>STORED IN FORM OF SCHEMATA, FRAMEWORK, ETC.</a:t>
          </a:r>
          <a:endParaRPr lang="en-MY" dirty="0"/>
        </a:p>
      </dgm:t>
    </dgm:pt>
    <dgm:pt modelId="{2BFBFBA4-DA16-4FDD-A0F6-B425FBE4932F}" type="parTrans" cxnId="{6FD59972-0E34-4849-A85D-AD2A53CCB623}">
      <dgm:prSet/>
      <dgm:spPr/>
      <dgm:t>
        <a:bodyPr/>
        <a:lstStyle/>
        <a:p>
          <a:endParaRPr lang="en-MY"/>
        </a:p>
      </dgm:t>
    </dgm:pt>
    <dgm:pt modelId="{9977C8C7-EA94-4C0D-8DD2-0B6F531C1674}" type="sibTrans" cxnId="{6FD59972-0E34-4849-A85D-AD2A53CCB623}">
      <dgm:prSet/>
      <dgm:spPr/>
      <dgm:t>
        <a:bodyPr/>
        <a:lstStyle/>
        <a:p>
          <a:endParaRPr lang="en-MY"/>
        </a:p>
      </dgm:t>
    </dgm:pt>
    <dgm:pt modelId="{5BDAD7FA-B9C6-41B5-ACA2-93E18E54B214}">
      <dgm:prSet phldrT="[Text]"/>
      <dgm:spPr/>
      <dgm:t>
        <a:bodyPr/>
        <a:lstStyle/>
        <a:p>
          <a:r>
            <a:rPr lang="en-US" dirty="0" smtClean="0"/>
            <a:t>DYNAMIC INFORMATION</a:t>
          </a:r>
        </a:p>
        <a:p>
          <a:r>
            <a:rPr lang="en-US" dirty="0" smtClean="0"/>
            <a:t>(PROCEDURAL KNOWLEDGE)</a:t>
          </a:r>
          <a:endParaRPr lang="en-MY" dirty="0"/>
        </a:p>
      </dgm:t>
    </dgm:pt>
    <dgm:pt modelId="{2047D6D5-0651-4DF6-887F-99330D0837CC}" type="parTrans" cxnId="{5FE4AAD1-C205-4B9B-847A-92857C6F2F07}">
      <dgm:prSet/>
      <dgm:spPr/>
      <dgm:t>
        <a:bodyPr/>
        <a:lstStyle/>
        <a:p>
          <a:endParaRPr lang="en-MY"/>
        </a:p>
      </dgm:t>
    </dgm:pt>
    <dgm:pt modelId="{CD843A1F-7E6D-40E6-933F-FB854A362119}" type="sibTrans" cxnId="{5FE4AAD1-C205-4B9B-847A-92857C6F2F07}">
      <dgm:prSet/>
      <dgm:spPr/>
      <dgm:t>
        <a:bodyPr/>
        <a:lstStyle/>
        <a:p>
          <a:endParaRPr lang="en-MY"/>
        </a:p>
      </dgm:t>
    </dgm:pt>
    <dgm:pt modelId="{A83CAD44-A4FD-4C53-8186-35906D1E3FEA}">
      <dgm:prSet phldrT="[Text]"/>
      <dgm:spPr/>
      <dgm:t>
        <a:bodyPr/>
        <a:lstStyle/>
        <a:p>
          <a:r>
            <a:rPr lang="en-US" dirty="0" smtClean="0"/>
            <a:t>CONSIST STRATEGIES/</a:t>
          </a:r>
        </a:p>
        <a:p>
          <a:r>
            <a:rPr lang="en-US" dirty="0" smtClean="0"/>
            <a:t>PROCEDURES</a:t>
          </a:r>
          <a:endParaRPr lang="en-MY" dirty="0"/>
        </a:p>
      </dgm:t>
    </dgm:pt>
    <dgm:pt modelId="{6CF331F3-CCB4-4F90-B559-E0BBAE6366BE}" type="parTrans" cxnId="{7165D6C3-1947-415D-9EFA-EEABAF4705E3}">
      <dgm:prSet/>
      <dgm:spPr/>
      <dgm:t>
        <a:bodyPr/>
        <a:lstStyle/>
        <a:p>
          <a:endParaRPr lang="en-MY"/>
        </a:p>
      </dgm:t>
    </dgm:pt>
    <dgm:pt modelId="{EAEFCF8F-6BDE-4B1F-B2B3-1D9779F88936}" type="sibTrans" cxnId="{7165D6C3-1947-415D-9EFA-EEABAF4705E3}">
      <dgm:prSet/>
      <dgm:spPr/>
      <dgm:t>
        <a:bodyPr/>
        <a:lstStyle/>
        <a:p>
          <a:endParaRPr lang="en-MY"/>
        </a:p>
      </dgm:t>
    </dgm:pt>
    <dgm:pt modelId="{2E1139A3-4310-4DDE-9A4A-6840EE943CA7}">
      <dgm:prSet/>
      <dgm:spPr/>
      <dgm:t>
        <a:bodyPr/>
        <a:lstStyle/>
        <a:p>
          <a:r>
            <a:rPr lang="en-US" dirty="0" smtClean="0"/>
            <a:t>KNOWLEDGE THAT BEEN USED</a:t>
          </a:r>
          <a:endParaRPr lang="en-MY" dirty="0"/>
        </a:p>
      </dgm:t>
    </dgm:pt>
    <dgm:pt modelId="{EB268363-5933-4AD6-A385-34A6EBE2A1CD}" type="parTrans" cxnId="{E6BB3C3B-8D13-466E-A266-B6823D7C5879}">
      <dgm:prSet/>
      <dgm:spPr/>
    </dgm:pt>
    <dgm:pt modelId="{1BA3E7EA-98A9-498A-8FF9-722B63F7CAF8}" type="sibTrans" cxnId="{E6BB3C3B-8D13-466E-A266-B6823D7C5879}">
      <dgm:prSet/>
      <dgm:spPr/>
    </dgm:pt>
    <dgm:pt modelId="{3FB75D1F-5900-48C4-8F30-B18D3BD117CF}">
      <dgm:prSet/>
      <dgm:spPr/>
      <dgm:t>
        <a:bodyPr/>
        <a:lstStyle/>
        <a:p>
          <a:r>
            <a:rPr lang="en-US" dirty="0" smtClean="0"/>
            <a:t>ACQUIRED GRADUALLY</a:t>
          </a:r>
          <a:endParaRPr lang="en-MY" dirty="0"/>
        </a:p>
      </dgm:t>
    </dgm:pt>
    <dgm:pt modelId="{17621330-DE10-47B7-80F3-31303D8A05F7}" type="parTrans" cxnId="{199AC6B7-0D10-4FE6-A559-2A66E26606DE}">
      <dgm:prSet/>
      <dgm:spPr/>
    </dgm:pt>
    <dgm:pt modelId="{E02F6E08-6DF1-4EBA-B0FC-E35275DF3446}" type="sibTrans" cxnId="{199AC6B7-0D10-4FE6-A559-2A66E26606DE}">
      <dgm:prSet/>
      <dgm:spPr/>
    </dgm:pt>
    <dgm:pt modelId="{0B356E0D-AAC7-44F6-A7B8-ADE92CFD79DE}">
      <dgm:prSet/>
      <dgm:spPr/>
      <dgm:t>
        <a:bodyPr/>
        <a:lstStyle/>
        <a:p>
          <a:r>
            <a:rPr lang="en-US" dirty="0" smtClean="0"/>
            <a:t>ACQUIRED QUICKLY</a:t>
          </a:r>
          <a:endParaRPr lang="en-MY" dirty="0"/>
        </a:p>
      </dgm:t>
    </dgm:pt>
    <dgm:pt modelId="{BE40D06B-F7E6-4F0F-8D84-5155C252E27D}" type="parTrans" cxnId="{EFEDCD8D-DEB4-49AD-8607-BA4B31A05C58}">
      <dgm:prSet/>
      <dgm:spPr/>
    </dgm:pt>
    <dgm:pt modelId="{D461D3A3-2C0C-4733-9BF3-EB44ED7AAB0B}" type="sibTrans" cxnId="{EFEDCD8D-DEB4-49AD-8607-BA4B31A05C58}">
      <dgm:prSet/>
      <dgm:spPr/>
    </dgm:pt>
    <dgm:pt modelId="{1FB3FDCE-B433-4616-AEB7-C1A36B9A4CB0}" type="pres">
      <dgm:prSet presAssocID="{CB669CAA-73C0-4995-95AC-78B4844EE75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MY"/>
        </a:p>
      </dgm:t>
    </dgm:pt>
    <dgm:pt modelId="{B53DF910-9580-4D93-BF2D-41BAF5B5B3B8}" type="pres">
      <dgm:prSet presAssocID="{D0B3DC5F-486E-4083-A6CF-5C3110AB4D17}" presName="hierRoot1" presStyleCnt="0"/>
      <dgm:spPr/>
    </dgm:pt>
    <dgm:pt modelId="{AA83B503-D885-4391-BC67-BBF4339BECF5}" type="pres">
      <dgm:prSet presAssocID="{D0B3DC5F-486E-4083-A6CF-5C3110AB4D17}" presName="composite" presStyleCnt="0"/>
      <dgm:spPr/>
    </dgm:pt>
    <dgm:pt modelId="{699EFC5A-E523-4FB5-B1E9-6555286B6F07}" type="pres">
      <dgm:prSet presAssocID="{D0B3DC5F-486E-4083-A6CF-5C3110AB4D17}" presName="background" presStyleLbl="node0" presStyleIdx="0" presStyleCnt="1"/>
      <dgm:spPr/>
    </dgm:pt>
    <dgm:pt modelId="{7765F2B7-C44E-4F25-820F-419FC45EF319}" type="pres">
      <dgm:prSet presAssocID="{D0B3DC5F-486E-4083-A6CF-5C3110AB4D17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D8F580D0-C036-4AF1-B8DE-F0BE597E14E7}" type="pres">
      <dgm:prSet presAssocID="{D0B3DC5F-486E-4083-A6CF-5C3110AB4D17}" presName="hierChild2" presStyleCnt="0"/>
      <dgm:spPr/>
    </dgm:pt>
    <dgm:pt modelId="{224BAA12-BF1B-42F7-89D8-E07EF83C7731}" type="pres">
      <dgm:prSet presAssocID="{BD30B027-FDFD-4F47-9831-54EF739C2DD1}" presName="Name10" presStyleLbl="parChTrans1D2" presStyleIdx="0" presStyleCnt="2"/>
      <dgm:spPr/>
      <dgm:t>
        <a:bodyPr/>
        <a:lstStyle/>
        <a:p>
          <a:endParaRPr lang="en-MY"/>
        </a:p>
      </dgm:t>
    </dgm:pt>
    <dgm:pt modelId="{539D15AF-4116-4F58-BFDA-FADC9BF1082A}" type="pres">
      <dgm:prSet presAssocID="{B5D40F49-51EC-43DF-BB72-A1ED6BCC09F2}" presName="hierRoot2" presStyleCnt="0"/>
      <dgm:spPr/>
    </dgm:pt>
    <dgm:pt modelId="{004E9999-2CEA-4EFC-9955-0CD80935B171}" type="pres">
      <dgm:prSet presAssocID="{B5D40F49-51EC-43DF-BB72-A1ED6BCC09F2}" presName="composite2" presStyleCnt="0"/>
      <dgm:spPr/>
    </dgm:pt>
    <dgm:pt modelId="{0043E251-1879-4585-995B-27EBF5A4E8D7}" type="pres">
      <dgm:prSet presAssocID="{B5D40F49-51EC-43DF-BB72-A1ED6BCC09F2}" presName="background2" presStyleLbl="node2" presStyleIdx="0" presStyleCnt="2"/>
      <dgm:spPr/>
    </dgm:pt>
    <dgm:pt modelId="{6882F796-57B7-4D11-ABA4-EAF37630586D}" type="pres">
      <dgm:prSet presAssocID="{B5D40F49-51EC-43DF-BB72-A1ED6BCC09F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07F2C797-70C8-4AAF-B456-C90C06C4BFB9}" type="pres">
      <dgm:prSet presAssocID="{B5D40F49-51EC-43DF-BB72-A1ED6BCC09F2}" presName="hierChild3" presStyleCnt="0"/>
      <dgm:spPr/>
    </dgm:pt>
    <dgm:pt modelId="{3D697856-6CE1-4848-86ED-0AB7B2C55617}" type="pres">
      <dgm:prSet presAssocID="{EB6BC685-EBD0-48E8-BC4A-D835B3C2CAD1}" presName="Name17" presStyleLbl="parChTrans1D3" presStyleIdx="0" presStyleCnt="4"/>
      <dgm:spPr/>
      <dgm:t>
        <a:bodyPr/>
        <a:lstStyle/>
        <a:p>
          <a:endParaRPr lang="en-MY"/>
        </a:p>
      </dgm:t>
    </dgm:pt>
    <dgm:pt modelId="{7C3EAABC-0D7D-4C5A-A404-A5C5BCBABCAC}" type="pres">
      <dgm:prSet presAssocID="{2AC0FFCF-8C06-451B-B328-51D67CF41228}" presName="hierRoot3" presStyleCnt="0"/>
      <dgm:spPr/>
    </dgm:pt>
    <dgm:pt modelId="{F84E0251-D126-4C11-820E-6C50B8F7658A}" type="pres">
      <dgm:prSet presAssocID="{2AC0FFCF-8C06-451B-B328-51D67CF41228}" presName="composite3" presStyleCnt="0"/>
      <dgm:spPr/>
    </dgm:pt>
    <dgm:pt modelId="{0B396769-0F37-46E4-A383-A743B75F605D}" type="pres">
      <dgm:prSet presAssocID="{2AC0FFCF-8C06-451B-B328-51D67CF41228}" presName="background3" presStyleLbl="node3" presStyleIdx="0" presStyleCnt="4"/>
      <dgm:spPr/>
    </dgm:pt>
    <dgm:pt modelId="{51556295-DF78-4426-B3C8-A48B2260A41D}" type="pres">
      <dgm:prSet presAssocID="{2AC0FFCF-8C06-451B-B328-51D67CF41228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0F906E87-9FF5-45FE-94FC-00F947CF5D5A}" type="pres">
      <dgm:prSet presAssocID="{2AC0FFCF-8C06-451B-B328-51D67CF41228}" presName="hierChild4" presStyleCnt="0"/>
      <dgm:spPr/>
    </dgm:pt>
    <dgm:pt modelId="{D6EEA4E7-F1CC-4B66-8031-856E346A59A0}" type="pres">
      <dgm:prSet presAssocID="{2BFBFBA4-DA16-4FDD-A0F6-B425FBE4932F}" presName="Name17" presStyleLbl="parChTrans1D3" presStyleIdx="1" presStyleCnt="4"/>
      <dgm:spPr/>
      <dgm:t>
        <a:bodyPr/>
        <a:lstStyle/>
        <a:p>
          <a:endParaRPr lang="en-MY"/>
        </a:p>
      </dgm:t>
    </dgm:pt>
    <dgm:pt modelId="{39CA4FB6-19D6-46A0-91E1-49D25288D3F2}" type="pres">
      <dgm:prSet presAssocID="{9B1DC201-20E0-487C-BB6E-F09CA9268A47}" presName="hierRoot3" presStyleCnt="0"/>
      <dgm:spPr/>
    </dgm:pt>
    <dgm:pt modelId="{BD375AD1-B11A-47D8-9F0E-7AE042D439B7}" type="pres">
      <dgm:prSet presAssocID="{9B1DC201-20E0-487C-BB6E-F09CA9268A47}" presName="composite3" presStyleCnt="0"/>
      <dgm:spPr/>
    </dgm:pt>
    <dgm:pt modelId="{079A0E29-C6BE-4ECB-BADB-717EF3B6C838}" type="pres">
      <dgm:prSet presAssocID="{9B1DC201-20E0-487C-BB6E-F09CA9268A47}" presName="background3" presStyleLbl="node3" presStyleIdx="1" presStyleCnt="4"/>
      <dgm:spPr/>
    </dgm:pt>
    <dgm:pt modelId="{92B05D27-0DE8-4D8F-8230-44201B79CACF}" type="pres">
      <dgm:prSet presAssocID="{9B1DC201-20E0-487C-BB6E-F09CA9268A47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61B7D014-6EA4-473E-B362-4B71F339B2E7}" type="pres">
      <dgm:prSet presAssocID="{9B1DC201-20E0-487C-BB6E-F09CA9268A47}" presName="hierChild4" presStyleCnt="0"/>
      <dgm:spPr/>
    </dgm:pt>
    <dgm:pt modelId="{81ECA83D-456A-4E8C-AEDC-4577566C3E34}" type="pres">
      <dgm:prSet presAssocID="{BE40D06B-F7E6-4F0F-8D84-5155C252E27D}" presName="Name23" presStyleLbl="parChTrans1D4" presStyleIdx="0" presStyleCnt="2"/>
      <dgm:spPr/>
    </dgm:pt>
    <dgm:pt modelId="{0DBA4444-3D7A-401E-9FD8-D2174941D834}" type="pres">
      <dgm:prSet presAssocID="{0B356E0D-AAC7-44F6-A7B8-ADE92CFD79DE}" presName="hierRoot4" presStyleCnt="0"/>
      <dgm:spPr/>
    </dgm:pt>
    <dgm:pt modelId="{2D6308D4-95A2-41A2-97DF-67B88B868843}" type="pres">
      <dgm:prSet presAssocID="{0B356E0D-AAC7-44F6-A7B8-ADE92CFD79DE}" presName="composite4" presStyleCnt="0"/>
      <dgm:spPr/>
    </dgm:pt>
    <dgm:pt modelId="{2990E174-D6A6-4B94-91C6-22F3DCCC63FB}" type="pres">
      <dgm:prSet presAssocID="{0B356E0D-AAC7-44F6-A7B8-ADE92CFD79DE}" presName="background4" presStyleLbl="node4" presStyleIdx="0" presStyleCnt="2"/>
      <dgm:spPr/>
    </dgm:pt>
    <dgm:pt modelId="{817F94C9-8D58-48A4-A3C7-F530BD12B2E8}" type="pres">
      <dgm:prSet presAssocID="{0B356E0D-AAC7-44F6-A7B8-ADE92CFD79DE}" presName="text4" presStyleLbl="fgAcc4" presStyleIdx="0" presStyleCnt="2" custLinFactNeighborX="-60545" custLinFactNeighborY="-4886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89A1525F-7ED7-4848-872C-7DBBE7AA9010}" type="pres">
      <dgm:prSet presAssocID="{0B356E0D-AAC7-44F6-A7B8-ADE92CFD79DE}" presName="hierChild5" presStyleCnt="0"/>
      <dgm:spPr/>
    </dgm:pt>
    <dgm:pt modelId="{84110335-FA43-45FE-8FEA-92C44D6CE8A6}" type="pres">
      <dgm:prSet presAssocID="{2047D6D5-0651-4DF6-887F-99330D0837CC}" presName="Name10" presStyleLbl="parChTrans1D2" presStyleIdx="1" presStyleCnt="2"/>
      <dgm:spPr/>
      <dgm:t>
        <a:bodyPr/>
        <a:lstStyle/>
        <a:p>
          <a:endParaRPr lang="en-MY"/>
        </a:p>
      </dgm:t>
    </dgm:pt>
    <dgm:pt modelId="{2855D2DF-337D-41EB-9C5E-AD2B2E484D73}" type="pres">
      <dgm:prSet presAssocID="{5BDAD7FA-B9C6-41B5-ACA2-93E18E54B214}" presName="hierRoot2" presStyleCnt="0"/>
      <dgm:spPr/>
    </dgm:pt>
    <dgm:pt modelId="{41E503F1-D476-495D-823B-427CF4D04693}" type="pres">
      <dgm:prSet presAssocID="{5BDAD7FA-B9C6-41B5-ACA2-93E18E54B214}" presName="composite2" presStyleCnt="0"/>
      <dgm:spPr/>
    </dgm:pt>
    <dgm:pt modelId="{512F8F16-857E-42AB-B58E-7DB402458EFB}" type="pres">
      <dgm:prSet presAssocID="{5BDAD7FA-B9C6-41B5-ACA2-93E18E54B214}" presName="background2" presStyleLbl="node2" presStyleIdx="1" presStyleCnt="2"/>
      <dgm:spPr/>
    </dgm:pt>
    <dgm:pt modelId="{E76DCDE4-7C05-419A-B251-C1F10136FCD9}" type="pres">
      <dgm:prSet presAssocID="{5BDAD7FA-B9C6-41B5-ACA2-93E18E54B21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8A80C3C9-8C59-4491-9155-5184804D85C7}" type="pres">
      <dgm:prSet presAssocID="{5BDAD7FA-B9C6-41B5-ACA2-93E18E54B214}" presName="hierChild3" presStyleCnt="0"/>
      <dgm:spPr/>
    </dgm:pt>
    <dgm:pt modelId="{30556EED-F805-47FF-A788-FE879DCFA951}" type="pres">
      <dgm:prSet presAssocID="{6CF331F3-CCB4-4F90-B559-E0BBAE6366BE}" presName="Name17" presStyleLbl="parChTrans1D3" presStyleIdx="2" presStyleCnt="4"/>
      <dgm:spPr/>
      <dgm:t>
        <a:bodyPr/>
        <a:lstStyle/>
        <a:p>
          <a:endParaRPr lang="en-MY"/>
        </a:p>
      </dgm:t>
    </dgm:pt>
    <dgm:pt modelId="{BA857071-D919-479B-B4ED-2F567AD1563C}" type="pres">
      <dgm:prSet presAssocID="{A83CAD44-A4FD-4C53-8186-35906D1E3FEA}" presName="hierRoot3" presStyleCnt="0"/>
      <dgm:spPr/>
    </dgm:pt>
    <dgm:pt modelId="{3782D4A0-7403-4D4B-9597-CC2C513D3911}" type="pres">
      <dgm:prSet presAssocID="{A83CAD44-A4FD-4C53-8186-35906D1E3FEA}" presName="composite3" presStyleCnt="0"/>
      <dgm:spPr/>
    </dgm:pt>
    <dgm:pt modelId="{D6BAE290-A9C9-4C2A-9C89-F6D9A3F4FB96}" type="pres">
      <dgm:prSet presAssocID="{A83CAD44-A4FD-4C53-8186-35906D1E3FEA}" presName="background3" presStyleLbl="node3" presStyleIdx="2" presStyleCnt="4"/>
      <dgm:spPr/>
    </dgm:pt>
    <dgm:pt modelId="{48581F1D-904F-4E1C-AA29-34FB68E70784}" type="pres">
      <dgm:prSet presAssocID="{A83CAD44-A4FD-4C53-8186-35906D1E3FE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0822D068-F320-496E-8AA0-E143FA1F6347}" type="pres">
      <dgm:prSet presAssocID="{A83CAD44-A4FD-4C53-8186-35906D1E3FEA}" presName="hierChild4" presStyleCnt="0"/>
      <dgm:spPr/>
    </dgm:pt>
    <dgm:pt modelId="{80EE2E02-D0EC-47F0-80D1-F24DC3D47703}" type="pres">
      <dgm:prSet presAssocID="{EB268363-5933-4AD6-A385-34A6EBE2A1CD}" presName="Name17" presStyleLbl="parChTrans1D3" presStyleIdx="3" presStyleCnt="4"/>
      <dgm:spPr/>
    </dgm:pt>
    <dgm:pt modelId="{CC661F0A-BA42-44DC-B6FE-4009B2B9D480}" type="pres">
      <dgm:prSet presAssocID="{2E1139A3-4310-4DDE-9A4A-6840EE943CA7}" presName="hierRoot3" presStyleCnt="0"/>
      <dgm:spPr/>
    </dgm:pt>
    <dgm:pt modelId="{8B7DB9F3-174C-4925-9233-EA7D30A89607}" type="pres">
      <dgm:prSet presAssocID="{2E1139A3-4310-4DDE-9A4A-6840EE943CA7}" presName="composite3" presStyleCnt="0"/>
      <dgm:spPr/>
    </dgm:pt>
    <dgm:pt modelId="{CBD5AB30-52E5-4C86-8E75-7DC6EE13B16D}" type="pres">
      <dgm:prSet presAssocID="{2E1139A3-4310-4DDE-9A4A-6840EE943CA7}" presName="background3" presStyleLbl="node3" presStyleIdx="3" presStyleCnt="4"/>
      <dgm:spPr/>
    </dgm:pt>
    <dgm:pt modelId="{A5F942D3-B23F-47D6-B08A-8E29ECE69BB8}" type="pres">
      <dgm:prSet presAssocID="{2E1139A3-4310-4DDE-9A4A-6840EE943CA7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40058B18-8590-4E6E-8302-1BA33E28A292}" type="pres">
      <dgm:prSet presAssocID="{2E1139A3-4310-4DDE-9A4A-6840EE943CA7}" presName="hierChild4" presStyleCnt="0"/>
      <dgm:spPr/>
    </dgm:pt>
    <dgm:pt modelId="{88B233DC-E0A0-4D45-875B-1D05C4EF5DC1}" type="pres">
      <dgm:prSet presAssocID="{17621330-DE10-47B7-80F3-31303D8A05F7}" presName="Name23" presStyleLbl="parChTrans1D4" presStyleIdx="1" presStyleCnt="2"/>
      <dgm:spPr/>
    </dgm:pt>
    <dgm:pt modelId="{4683BE49-D086-43FA-BE3E-7E07019CD9D8}" type="pres">
      <dgm:prSet presAssocID="{3FB75D1F-5900-48C4-8F30-B18D3BD117CF}" presName="hierRoot4" presStyleCnt="0"/>
      <dgm:spPr/>
    </dgm:pt>
    <dgm:pt modelId="{054BC4C3-BDCF-4D4F-9D5F-648BCE708A6C}" type="pres">
      <dgm:prSet presAssocID="{3FB75D1F-5900-48C4-8F30-B18D3BD117CF}" presName="composite4" presStyleCnt="0"/>
      <dgm:spPr/>
    </dgm:pt>
    <dgm:pt modelId="{17CFFD0F-B4B6-4D31-9EA6-D68747D96E2B}" type="pres">
      <dgm:prSet presAssocID="{3FB75D1F-5900-48C4-8F30-B18D3BD117CF}" presName="background4" presStyleLbl="node4" presStyleIdx="1" presStyleCnt="2"/>
      <dgm:spPr/>
    </dgm:pt>
    <dgm:pt modelId="{F5FB78B8-A523-4D7F-B40B-EA9C91E989E5}" type="pres">
      <dgm:prSet presAssocID="{3FB75D1F-5900-48C4-8F30-B18D3BD117CF}" presName="text4" presStyleLbl="fgAcc4" presStyleIdx="1" presStyleCnt="2" custLinFactNeighborX="-57968" custLinFactNeighborY="-4886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32E790B6-3052-420E-A888-FD5DB7058F02}" type="pres">
      <dgm:prSet presAssocID="{3FB75D1F-5900-48C4-8F30-B18D3BD117CF}" presName="hierChild5" presStyleCnt="0"/>
      <dgm:spPr/>
    </dgm:pt>
  </dgm:ptLst>
  <dgm:cxnLst>
    <dgm:cxn modelId="{0A2A07B8-6EFB-43A9-8DFF-1C822E94247A}" srcId="{D0B3DC5F-486E-4083-A6CF-5C3110AB4D17}" destId="{B5D40F49-51EC-43DF-BB72-A1ED6BCC09F2}" srcOrd="0" destOrd="0" parTransId="{BD30B027-FDFD-4F47-9831-54EF739C2DD1}" sibTransId="{516932E8-1C28-4C4A-90D8-880C05BB1FAD}"/>
    <dgm:cxn modelId="{8B59311C-1F55-4AF1-AAEC-69873F9C987E}" type="presOf" srcId="{2AC0FFCF-8C06-451B-B328-51D67CF41228}" destId="{51556295-DF78-4426-B3C8-A48B2260A41D}" srcOrd="0" destOrd="0" presId="urn:microsoft.com/office/officeart/2005/8/layout/hierarchy1"/>
    <dgm:cxn modelId="{199AC6B7-0D10-4FE6-A559-2A66E26606DE}" srcId="{2E1139A3-4310-4DDE-9A4A-6840EE943CA7}" destId="{3FB75D1F-5900-48C4-8F30-B18D3BD117CF}" srcOrd="0" destOrd="0" parTransId="{17621330-DE10-47B7-80F3-31303D8A05F7}" sibTransId="{E02F6E08-6DF1-4EBA-B0FC-E35275DF3446}"/>
    <dgm:cxn modelId="{53A5DE2C-491E-496C-B3A0-10FDD32ADE34}" srcId="{CB669CAA-73C0-4995-95AC-78B4844EE75A}" destId="{D0B3DC5F-486E-4083-A6CF-5C3110AB4D17}" srcOrd="0" destOrd="0" parTransId="{55104268-1A90-46CD-B665-FFF058EFB8B6}" sibTransId="{745BA708-DF0B-4A61-95DB-8C85A8878595}"/>
    <dgm:cxn modelId="{47A7A011-693F-410E-9601-D85B8F4BC95F}" type="presOf" srcId="{BD30B027-FDFD-4F47-9831-54EF739C2DD1}" destId="{224BAA12-BF1B-42F7-89D8-E07EF83C7731}" srcOrd="0" destOrd="0" presId="urn:microsoft.com/office/officeart/2005/8/layout/hierarchy1"/>
    <dgm:cxn modelId="{BC53ECD1-9BBE-404C-86A3-1F415E5B7950}" type="presOf" srcId="{5BDAD7FA-B9C6-41B5-ACA2-93E18E54B214}" destId="{E76DCDE4-7C05-419A-B251-C1F10136FCD9}" srcOrd="0" destOrd="0" presId="urn:microsoft.com/office/officeart/2005/8/layout/hierarchy1"/>
    <dgm:cxn modelId="{8DFEA326-B0E5-4E04-AA4F-4C414C3CAE3C}" type="presOf" srcId="{BE40D06B-F7E6-4F0F-8D84-5155C252E27D}" destId="{81ECA83D-456A-4E8C-AEDC-4577566C3E34}" srcOrd="0" destOrd="0" presId="urn:microsoft.com/office/officeart/2005/8/layout/hierarchy1"/>
    <dgm:cxn modelId="{D335E301-5065-42D9-B4EE-D37277318B69}" type="presOf" srcId="{6CF331F3-CCB4-4F90-B559-E0BBAE6366BE}" destId="{30556EED-F805-47FF-A788-FE879DCFA951}" srcOrd="0" destOrd="0" presId="urn:microsoft.com/office/officeart/2005/8/layout/hierarchy1"/>
    <dgm:cxn modelId="{270C21C9-D763-4EC7-A724-6B33904F27B4}" type="presOf" srcId="{2047D6D5-0651-4DF6-887F-99330D0837CC}" destId="{84110335-FA43-45FE-8FEA-92C44D6CE8A6}" srcOrd="0" destOrd="0" presId="urn:microsoft.com/office/officeart/2005/8/layout/hierarchy1"/>
    <dgm:cxn modelId="{7165D6C3-1947-415D-9EFA-EEABAF4705E3}" srcId="{5BDAD7FA-B9C6-41B5-ACA2-93E18E54B214}" destId="{A83CAD44-A4FD-4C53-8186-35906D1E3FEA}" srcOrd="0" destOrd="0" parTransId="{6CF331F3-CCB4-4F90-B559-E0BBAE6366BE}" sibTransId="{EAEFCF8F-6BDE-4B1F-B2B3-1D9779F88936}"/>
    <dgm:cxn modelId="{FD8BCF1F-A444-4EC2-9913-B008C420626A}" type="presOf" srcId="{0B356E0D-AAC7-44F6-A7B8-ADE92CFD79DE}" destId="{817F94C9-8D58-48A4-A3C7-F530BD12B2E8}" srcOrd="0" destOrd="0" presId="urn:microsoft.com/office/officeart/2005/8/layout/hierarchy1"/>
    <dgm:cxn modelId="{6172240B-AC83-4C3E-8AAF-905C84E7284D}" type="presOf" srcId="{CB669CAA-73C0-4995-95AC-78B4844EE75A}" destId="{1FB3FDCE-B433-4616-AEB7-C1A36B9A4CB0}" srcOrd="0" destOrd="0" presId="urn:microsoft.com/office/officeart/2005/8/layout/hierarchy1"/>
    <dgm:cxn modelId="{34DDFF2C-7E8A-4660-9263-86613F02922D}" type="presOf" srcId="{2E1139A3-4310-4DDE-9A4A-6840EE943CA7}" destId="{A5F942D3-B23F-47D6-B08A-8E29ECE69BB8}" srcOrd="0" destOrd="0" presId="urn:microsoft.com/office/officeart/2005/8/layout/hierarchy1"/>
    <dgm:cxn modelId="{B876771A-ADEB-4231-AE95-E49DE854EF00}" type="presOf" srcId="{B5D40F49-51EC-43DF-BB72-A1ED6BCC09F2}" destId="{6882F796-57B7-4D11-ABA4-EAF37630586D}" srcOrd="0" destOrd="0" presId="urn:microsoft.com/office/officeart/2005/8/layout/hierarchy1"/>
    <dgm:cxn modelId="{5FE4AAD1-C205-4B9B-847A-92857C6F2F07}" srcId="{D0B3DC5F-486E-4083-A6CF-5C3110AB4D17}" destId="{5BDAD7FA-B9C6-41B5-ACA2-93E18E54B214}" srcOrd="1" destOrd="0" parTransId="{2047D6D5-0651-4DF6-887F-99330D0837CC}" sibTransId="{CD843A1F-7E6D-40E6-933F-FB854A362119}"/>
    <dgm:cxn modelId="{9993DBB7-987F-4780-9CC8-0E43208324A7}" type="presOf" srcId="{3FB75D1F-5900-48C4-8F30-B18D3BD117CF}" destId="{F5FB78B8-A523-4D7F-B40B-EA9C91E989E5}" srcOrd="0" destOrd="0" presId="urn:microsoft.com/office/officeart/2005/8/layout/hierarchy1"/>
    <dgm:cxn modelId="{F0C33795-A81A-4C9B-B790-1ADBB3D883D2}" type="presOf" srcId="{9B1DC201-20E0-487C-BB6E-F09CA9268A47}" destId="{92B05D27-0DE8-4D8F-8230-44201B79CACF}" srcOrd="0" destOrd="0" presId="urn:microsoft.com/office/officeart/2005/8/layout/hierarchy1"/>
    <dgm:cxn modelId="{81084A5E-7F5D-431A-B666-AF941B329E8E}" type="presOf" srcId="{17621330-DE10-47B7-80F3-31303D8A05F7}" destId="{88B233DC-E0A0-4D45-875B-1D05C4EF5DC1}" srcOrd="0" destOrd="0" presId="urn:microsoft.com/office/officeart/2005/8/layout/hierarchy1"/>
    <dgm:cxn modelId="{6077FEE1-CF2C-44E2-AFB4-B7EE0823F86A}" type="presOf" srcId="{EB268363-5933-4AD6-A385-34A6EBE2A1CD}" destId="{80EE2E02-D0EC-47F0-80D1-F24DC3D47703}" srcOrd="0" destOrd="0" presId="urn:microsoft.com/office/officeart/2005/8/layout/hierarchy1"/>
    <dgm:cxn modelId="{FCFFB0DD-1CFD-4670-8394-C4FDEB1568EE}" type="presOf" srcId="{2BFBFBA4-DA16-4FDD-A0F6-B425FBE4932F}" destId="{D6EEA4E7-F1CC-4B66-8031-856E346A59A0}" srcOrd="0" destOrd="0" presId="urn:microsoft.com/office/officeart/2005/8/layout/hierarchy1"/>
    <dgm:cxn modelId="{EFEDCD8D-DEB4-49AD-8607-BA4B31A05C58}" srcId="{9B1DC201-20E0-487C-BB6E-F09CA9268A47}" destId="{0B356E0D-AAC7-44F6-A7B8-ADE92CFD79DE}" srcOrd="0" destOrd="0" parTransId="{BE40D06B-F7E6-4F0F-8D84-5155C252E27D}" sibTransId="{D461D3A3-2C0C-4733-9BF3-EB44ED7AAB0B}"/>
    <dgm:cxn modelId="{5ABBEC72-31B0-4F33-962A-05AEE946DFD6}" type="presOf" srcId="{A83CAD44-A4FD-4C53-8186-35906D1E3FEA}" destId="{48581F1D-904F-4E1C-AA29-34FB68E70784}" srcOrd="0" destOrd="0" presId="urn:microsoft.com/office/officeart/2005/8/layout/hierarchy1"/>
    <dgm:cxn modelId="{6FD59972-0E34-4849-A85D-AD2A53CCB623}" srcId="{B5D40F49-51EC-43DF-BB72-A1ED6BCC09F2}" destId="{9B1DC201-20E0-487C-BB6E-F09CA9268A47}" srcOrd="1" destOrd="0" parTransId="{2BFBFBA4-DA16-4FDD-A0F6-B425FBE4932F}" sibTransId="{9977C8C7-EA94-4C0D-8DD2-0B6F531C1674}"/>
    <dgm:cxn modelId="{18C0C2F8-0BC4-4983-93EC-9E5816B2819C}" type="presOf" srcId="{EB6BC685-EBD0-48E8-BC4A-D835B3C2CAD1}" destId="{3D697856-6CE1-4848-86ED-0AB7B2C55617}" srcOrd="0" destOrd="0" presId="urn:microsoft.com/office/officeart/2005/8/layout/hierarchy1"/>
    <dgm:cxn modelId="{E6BB3C3B-8D13-466E-A266-B6823D7C5879}" srcId="{5BDAD7FA-B9C6-41B5-ACA2-93E18E54B214}" destId="{2E1139A3-4310-4DDE-9A4A-6840EE943CA7}" srcOrd="1" destOrd="0" parTransId="{EB268363-5933-4AD6-A385-34A6EBE2A1CD}" sibTransId="{1BA3E7EA-98A9-498A-8FF9-722B63F7CAF8}"/>
    <dgm:cxn modelId="{56C44148-6BC7-4FC9-8A4E-D5831AB59B7B}" type="presOf" srcId="{D0B3DC5F-486E-4083-A6CF-5C3110AB4D17}" destId="{7765F2B7-C44E-4F25-820F-419FC45EF319}" srcOrd="0" destOrd="0" presId="urn:microsoft.com/office/officeart/2005/8/layout/hierarchy1"/>
    <dgm:cxn modelId="{1918A4B4-9115-4971-B371-58BF54246790}" srcId="{B5D40F49-51EC-43DF-BB72-A1ED6BCC09F2}" destId="{2AC0FFCF-8C06-451B-B328-51D67CF41228}" srcOrd="0" destOrd="0" parTransId="{EB6BC685-EBD0-48E8-BC4A-D835B3C2CAD1}" sibTransId="{B59207A2-144C-4926-82CC-30D8563A8F30}"/>
    <dgm:cxn modelId="{2876A8C5-7416-44EF-AE97-9D66FCFF1659}" type="presParOf" srcId="{1FB3FDCE-B433-4616-AEB7-C1A36B9A4CB0}" destId="{B53DF910-9580-4D93-BF2D-41BAF5B5B3B8}" srcOrd="0" destOrd="0" presId="urn:microsoft.com/office/officeart/2005/8/layout/hierarchy1"/>
    <dgm:cxn modelId="{CF5D5DB5-5E17-4382-BC07-D36275A9E9F9}" type="presParOf" srcId="{B53DF910-9580-4D93-BF2D-41BAF5B5B3B8}" destId="{AA83B503-D885-4391-BC67-BBF4339BECF5}" srcOrd="0" destOrd="0" presId="urn:microsoft.com/office/officeart/2005/8/layout/hierarchy1"/>
    <dgm:cxn modelId="{5697128B-EC59-47B4-B90D-641F68402511}" type="presParOf" srcId="{AA83B503-D885-4391-BC67-BBF4339BECF5}" destId="{699EFC5A-E523-4FB5-B1E9-6555286B6F07}" srcOrd="0" destOrd="0" presId="urn:microsoft.com/office/officeart/2005/8/layout/hierarchy1"/>
    <dgm:cxn modelId="{F4BA5643-D9C0-44A5-A2DD-210233CDA634}" type="presParOf" srcId="{AA83B503-D885-4391-BC67-BBF4339BECF5}" destId="{7765F2B7-C44E-4F25-820F-419FC45EF319}" srcOrd="1" destOrd="0" presId="urn:microsoft.com/office/officeart/2005/8/layout/hierarchy1"/>
    <dgm:cxn modelId="{035CC552-6047-4D17-8372-1D3FA5E67CFA}" type="presParOf" srcId="{B53DF910-9580-4D93-BF2D-41BAF5B5B3B8}" destId="{D8F580D0-C036-4AF1-B8DE-F0BE597E14E7}" srcOrd="1" destOrd="0" presId="urn:microsoft.com/office/officeart/2005/8/layout/hierarchy1"/>
    <dgm:cxn modelId="{14D5951C-B8CC-41BD-BCC2-1341E8F8AC2D}" type="presParOf" srcId="{D8F580D0-C036-4AF1-B8DE-F0BE597E14E7}" destId="{224BAA12-BF1B-42F7-89D8-E07EF83C7731}" srcOrd="0" destOrd="0" presId="urn:microsoft.com/office/officeart/2005/8/layout/hierarchy1"/>
    <dgm:cxn modelId="{ABA7359A-BF4B-4FD1-84C8-60AC7864B6C2}" type="presParOf" srcId="{D8F580D0-C036-4AF1-B8DE-F0BE597E14E7}" destId="{539D15AF-4116-4F58-BFDA-FADC9BF1082A}" srcOrd="1" destOrd="0" presId="urn:microsoft.com/office/officeart/2005/8/layout/hierarchy1"/>
    <dgm:cxn modelId="{C4D56DAD-2329-47D1-B215-DB54351775C2}" type="presParOf" srcId="{539D15AF-4116-4F58-BFDA-FADC9BF1082A}" destId="{004E9999-2CEA-4EFC-9955-0CD80935B171}" srcOrd="0" destOrd="0" presId="urn:microsoft.com/office/officeart/2005/8/layout/hierarchy1"/>
    <dgm:cxn modelId="{0A3C7AE2-46E7-4B54-938C-CAEFF80FCCAB}" type="presParOf" srcId="{004E9999-2CEA-4EFC-9955-0CD80935B171}" destId="{0043E251-1879-4585-995B-27EBF5A4E8D7}" srcOrd="0" destOrd="0" presId="urn:microsoft.com/office/officeart/2005/8/layout/hierarchy1"/>
    <dgm:cxn modelId="{2BACFC05-7F5D-4964-89B0-3FAD5703D5D1}" type="presParOf" srcId="{004E9999-2CEA-4EFC-9955-0CD80935B171}" destId="{6882F796-57B7-4D11-ABA4-EAF37630586D}" srcOrd="1" destOrd="0" presId="urn:microsoft.com/office/officeart/2005/8/layout/hierarchy1"/>
    <dgm:cxn modelId="{262F9F4D-7E6E-455C-BE06-412804F1B5CE}" type="presParOf" srcId="{539D15AF-4116-4F58-BFDA-FADC9BF1082A}" destId="{07F2C797-70C8-4AAF-B456-C90C06C4BFB9}" srcOrd="1" destOrd="0" presId="urn:microsoft.com/office/officeart/2005/8/layout/hierarchy1"/>
    <dgm:cxn modelId="{9CA1C227-310D-486C-9168-BE770FF2C1B6}" type="presParOf" srcId="{07F2C797-70C8-4AAF-B456-C90C06C4BFB9}" destId="{3D697856-6CE1-4848-86ED-0AB7B2C55617}" srcOrd="0" destOrd="0" presId="urn:microsoft.com/office/officeart/2005/8/layout/hierarchy1"/>
    <dgm:cxn modelId="{D3B1BFC0-C704-416E-96DD-E93E28F084C0}" type="presParOf" srcId="{07F2C797-70C8-4AAF-B456-C90C06C4BFB9}" destId="{7C3EAABC-0D7D-4C5A-A404-A5C5BCBABCAC}" srcOrd="1" destOrd="0" presId="urn:microsoft.com/office/officeart/2005/8/layout/hierarchy1"/>
    <dgm:cxn modelId="{3FA8F59A-0233-4F71-AD88-A0BE20D4A45D}" type="presParOf" srcId="{7C3EAABC-0D7D-4C5A-A404-A5C5BCBABCAC}" destId="{F84E0251-D126-4C11-820E-6C50B8F7658A}" srcOrd="0" destOrd="0" presId="urn:microsoft.com/office/officeart/2005/8/layout/hierarchy1"/>
    <dgm:cxn modelId="{5B2A0DBC-D189-44F0-BFCE-3EF511FD7B66}" type="presParOf" srcId="{F84E0251-D126-4C11-820E-6C50B8F7658A}" destId="{0B396769-0F37-46E4-A383-A743B75F605D}" srcOrd="0" destOrd="0" presId="urn:microsoft.com/office/officeart/2005/8/layout/hierarchy1"/>
    <dgm:cxn modelId="{52E3B14B-20C1-44BA-ADE7-910CB5E5CD62}" type="presParOf" srcId="{F84E0251-D126-4C11-820E-6C50B8F7658A}" destId="{51556295-DF78-4426-B3C8-A48B2260A41D}" srcOrd="1" destOrd="0" presId="urn:microsoft.com/office/officeart/2005/8/layout/hierarchy1"/>
    <dgm:cxn modelId="{69DE4D86-077A-4A27-B6BE-656F323E2635}" type="presParOf" srcId="{7C3EAABC-0D7D-4C5A-A404-A5C5BCBABCAC}" destId="{0F906E87-9FF5-45FE-94FC-00F947CF5D5A}" srcOrd="1" destOrd="0" presId="urn:microsoft.com/office/officeart/2005/8/layout/hierarchy1"/>
    <dgm:cxn modelId="{4069ABF9-BF3D-4B8B-AE39-14D464C8E6E9}" type="presParOf" srcId="{07F2C797-70C8-4AAF-B456-C90C06C4BFB9}" destId="{D6EEA4E7-F1CC-4B66-8031-856E346A59A0}" srcOrd="2" destOrd="0" presId="urn:microsoft.com/office/officeart/2005/8/layout/hierarchy1"/>
    <dgm:cxn modelId="{21AE0AC0-8500-4A8C-9CBE-D274B994CE8E}" type="presParOf" srcId="{07F2C797-70C8-4AAF-B456-C90C06C4BFB9}" destId="{39CA4FB6-19D6-46A0-91E1-49D25288D3F2}" srcOrd="3" destOrd="0" presId="urn:microsoft.com/office/officeart/2005/8/layout/hierarchy1"/>
    <dgm:cxn modelId="{A1CA93DD-A7B2-4278-861E-B2D4AA76888F}" type="presParOf" srcId="{39CA4FB6-19D6-46A0-91E1-49D25288D3F2}" destId="{BD375AD1-B11A-47D8-9F0E-7AE042D439B7}" srcOrd="0" destOrd="0" presId="urn:microsoft.com/office/officeart/2005/8/layout/hierarchy1"/>
    <dgm:cxn modelId="{96019669-C26A-4472-BC1D-C056E89EECCC}" type="presParOf" srcId="{BD375AD1-B11A-47D8-9F0E-7AE042D439B7}" destId="{079A0E29-C6BE-4ECB-BADB-717EF3B6C838}" srcOrd="0" destOrd="0" presId="urn:microsoft.com/office/officeart/2005/8/layout/hierarchy1"/>
    <dgm:cxn modelId="{4CE42B00-C748-4E79-9F9D-035AD9DAA446}" type="presParOf" srcId="{BD375AD1-B11A-47D8-9F0E-7AE042D439B7}" destId="{92B05D27-0DE8-4D8F-8230-44201B79CACF}" srcOrd="1" destOrd="0" presId="urn:microsoft.com/office/officeart/2005/8/layout/hierarchy1"/>
    <dgm:cxn modelId="{CC330421-6681-47D8-88F8-969422925F74}" type="presParOf" srcId="{39CA4FB6-19D6-46A0-91E1-49D25288D3F2}" destId="{61B7D014-6EA4-473E-B362-4B71F339B2E7}" srcOrd="1" destOrd="0" presId="urn:microsoft.com/office/officeart/2005/8/layout/hierarchy1"/>
    <dgm:cxn modelId="{29AAE3C1-5FE8-425A-AF45-7CA53BA0BC74}" type="presParOf" srcId="{61B7D014-6EA4-473E-B362-4B71F339B2E7}" destId="{81ECA83D-456A-4E8C-AEDC-4577566C3E34}" srcOrd="0" destOrd="0" presId="urn:microsoft.com/office/officeart/2005/8/layout/hierarchy1"/>
    <dgm:cxn modelId="{6ED8E5FE-411A-45C0-9FB4-F8D1AF9DFA30}" type="presParOf" srcId="{61B7D014-6EA4-473E-B362-4B71F339B2E7}" destId="{0DBA4444-3D7A-401E-9FD8-D2174941D834}" srcOrd="1" destOrd="0" presId="urn:microsoft.com/office/officeart/2005/8/layout/hierarchy1"/>
    <dgm:cxn modelId="{1D0A3EAD-3CAE-47E2-AF3A-F8F5BB9ED863}" type="presParOf" srcId="{0DBA4444-3D7A-401E-9FD8-D2174941D834}" destId="{2D6308D4-95A2-41A2-97DF-67B88B868843}" srcOrd="0" destOrd="0" presId="urn:microsoft.com/office/officeart/2005/8/layout/hierarchy1"/>
    <dgm:cxn modelId="{636A6326-F696-4C29-A999-FB6F23531928}" type="presParOf" srcId="{2D6308D4-95A2-41A2-97DF-67B88B868843}" destId="{2990E174-D6A6-4B94-91C6-22F3DCCC63FB}" srcOrd="0" destOrd="0" presId="urn:microsoft.com/office/officeart/2005/8/layout/hierarchy1"/>
    <dgm:cxn modelId="{5DF8A1C7-2010-46AA-BBBD-A04E70AFA2BC}" type="presParOf" srcId="{2D6308D4-95A2-41A2-97DF-67B88B868843}" destId="{817F94C9-8D58-48A4-A3C7-F530BD12B2E8}" srcOrd="1" destOrd="0" presId="urn:microsoft.com/office/officeart/2005/8/layout/hierarchy1"/>
    <dgm:cxn modelId="{F58783F6-5545-4CFA-A9FD-297F4013AC89}" type="presParOf" srcId="{0DBA4444-3D7A-401E-9FD8-D2174941D834}" destId="{89A1525F-7ED7-4848-872C-7DBBE7AA9010}" srcOrd="1" destOrd="0" presId="urn:microsoft.com/office/officeart/2005/8/layout/hierarchy1"/>
    <dgm:cxn modelId="{2733D723-7EDD-4B9B-9683-093E43F8C3DF}" type="presParOf" srcId="{D8F580D0-C036-4AF1-B8DE-F0BE597E14E7}" destId="{84110335-FA43-45FE-8FEA-92C44D6CE8A6}" srcOrd="2" destOrd="0" presId="urn:microsoft.com/office/officeart/2005/8/layout/hierarchy1"/>
    <dgm:cxn modelId="{38B199AD-60B8-430F-A1A4-14093954A3AB}" type="presParOf" srcId="{D8F580D0-C036-4AF1-B8DE-F0BE597E14E7}" destId="{2855D2DF-337D-41EB-9C5E-AD2B2E484D73}" srcOrd="3" destOrd="0" presId="urn:microsoft.com/office/officeart/2005/8/layout/hierarchy1"/>
    <dgm:cxn modelId="{4500FB86-C67A-4409-976B-4C4A5A889B87}" type="presParOf" srcId="{2855D2DF-337D-41EB-9C5E-AD2B2E484D73}" destId="{41E503F1-D476-495D-823B-427CF4D04693}" srcOrd="0" destOrd="0" presId="urn:microsoft.com/office/officeart/2005/8/layout/hierarchy1"/>
    <dgm:cxn modelId="{EDF3BF65-4A19-4B7A-A233-079E44E99CF9}" type="presParOf" srcId="{41E503F1-D476-495D-823B-427CF4D04693}" destId="{512F8F16-857E-42AB-B58E-7DB402458EFB}" srcOrd="0" destOrd="0" presId="urn:microsoft.com/office/officeart/2005/8/layout/hierarchy1"/>
    <dgm:cxn modelId="{29E0962A-DBD4-473A-BD1B-3895A0DA6EE8}" type="presParOf" srcId="{41E503F1-D476-495D-823B-427CF4D04693}" destId="{E76DCDE4-7C05-419A-B251-C1F10136FCD9}" srcOrd="1" destOrd="0" presId="urn:microsoft.com/office/officeart/2005/8/layout/hierarchy1"/>
    <dgm:cxn modelId="{AA855274-987D-43AC-89D3-AF6CE88D7D76}" type="presParOf" srcId="{2855D2DF-337D-41EB-9C5E-AD2B2E484D73}" destId="{8A80C3C9-8C59-4491-9155-5184804D85C7}" srcOrd="1" destOrd="0" presId="urn:microsoft.com/office/officeart/2005/8/layout/hierarchy1"/>
    <dgm:cxn modelId="{9BC3571F-F324-4631-8619-2513E0223D89}" type="presParOf" srcId="{8A80C3C9-8C59-4491-9155-5184804D85C7}" destId="{30556EED-F805-47FF-A788-FE879DCFA951}" srcOrd="0" destOrd="0" presId="urn:microsoft.com/office/officeart/2005/8/layout/hierarchy1"/>
    <dgm:cxn modelId="{7D5630AB-3B9E-44B8-9EA9-F81EB67ADB50}" type="presParOf" srcId="{8A80C3C9-8C59-4491-9155-5184804D85C7}" destId="{BA857071-D919-479B-B4ED-2F567AD1563C}" srcOrd="1" destOrd="0" presId="urn:microsoft.com/office/officeart/2005/8/layout/hierarchy1"/>
    <dgm:cxn modelId="{F5B92047-738C-4788-99D1-C2ECC8913520}" type="presParOf" srcId="{BA857071-D919-479B-B4ED-2F567AD1563C}" destId="{3782D4A0-7403-4D4B-9597-CC2C513D3911}" srcOrd="0" destOrd="0" presId="urn:microsoft.com/office/officeart/2005/8/layout/hierarchy1"/>
    <dgm:cxn modelId="{5C03EBE2-B129-41E5-AA9A-338D1423F31C}" type="presParOf" srcId="{3782D4A0-7403-4D4B-9597-CC2C513D3911}" destId="{D6BAE290-A9C9-4C2A-9C89-F6D9A3F4FB96}" srcOrd="0" destOrd="0" presId="urn:microsoft.com/office/officeart/2005/8/layout/hierarchy1"/>
    <dgm:cxn modelId="{55F6F89E-E115-45C9-A30E-D39C7D1CD7CA}" type="presParOf" srcId="{3782D4A0-7403-4D4B-9597-CC2C513D3911}" destId="{48581F1D-904F-4E1C-AA29-34FB68E70784}" srcOrd="1" destOrd="0" presId="urn:microsoft.com/office/officeart/2005/8/layout/hierarchy1"/>
    <dgm:cxn modelId="{75602A93-EEB9-4435-8A77-545B5B90E24F}" type="presParOf" srcId="{BA857071-D919-479B-B4ED-2F567AD1563C}" destId="{0822D068-F320-496E-8AA0-E143FA1F6347}" srcOrd="1" destOrd="0" presId="urn:microsoft.com/office/officeart/2005/8/layout/hierarchy1"/>
    <dgm:cxn modelId="{3C2CCAE8-8EE0-4F64-B4EC-A365B9A1D832}" type="presParOf" srcId="{8A80C3C9-8C59-4491-9155-5184804D85C7}" destId="{80EE2E02-D0EC-47F0-80D1-F24DC3D47703}" srcOrd="2" destOrd="0" presId="urn:microsoft.com/office/officeart/2005/8/layout/hierarchy1"/>
    <dgm:cxn modelId="{DC00B599-D271-4935-9E9E-171FD9B05396}" type="presParOf" srcId="{8A80C3C9-8C59-4491-9155-5184804D85C7}" destId="{CC661F0A-BA42-44DC-B6FE-4009B2B9D480}" srcOrd="3" destOrd="0" presId="urn:microsoft.com/office/officeart/2005/8/layout/hierarchy1"/>
    <dgm:cxn modelId="{907871D1-F7B4-4BDF-B15E-E5250B6B10F7}" type="presParOf" srcId="{CC661F0A-BA42-44DC-B6FE-4009B2B9D480}" destId="{8B7DB9F3-174C-4925-9233-EA7D30A89607}" srcOrd="0" destOrd="0" presId="urn:microsoft.com/office/officeart/2005/8/layout/hierarchy1"/>
    <dgm:cxn modelId="{EC39248C-B67F-4F6A-BA29-CC08877D5046}" type="presParOf" srcId="{8B7DB9F3-174C-4925-9233-EA7D30A89607}" destId="{CBD5AB30-52E5-4C86-8E75-7DC6EE13B16D}" srcOrd="0" destOrd="0" presId="urn:microsoft.com/office/officeart/2005/8/layout/hierarchy1"/>
    <dgm:cxn modelId="{7FE21633-46BA-46CA-8328-6F45D58BD2A7}" type="presParOf" srcId="{8B7DB9F3-174C-4925-9233-EA7D30A89607}" destId="{A5F942D3-B23F-47D6-B08A-8E29ECE69BB8}" srcOrd="1" destOrd="0" presId="urn:microsoft.com/office/officeart/2005/8/layout/hierarchy1"/>
    <dgm:cxn modelId="{F8A33B15-B8D3-40D2-8847-9C84FE71BC5B}" type="presParOf" srcId="{CC661F0A-BA42-44DC-B6FE-4009B2B9D480}" destId="{40058B18-8590-4E6E-8302-1BA33E28A292}" srcOrd="1" destOrd="0" presId="urn:microsoft.com/office/officeart/2005/8/layout/hierarchy1"/>
    <dgm:cxn modelId="{D0C47FE6-5423-4093-BBC9-F8E507F71CC0}" type="presParOf" srcId="{40058B18-8590-4E6E-8302-1BA33E28A292}" destId="{88B233DC-E0A0-4D45-875B-1D05C4EF5DC1}" srcOrd="0" destOrd="0" presId="urn:microsoft.com/office/officeart/2005/8/layout/hierarchy1"/>
    <dgm:cxn modelId="{8BBB6210-6E85-4584-9538-02CBD2546E7A}" type="presParOf" srcId="{40058B18-8590-4E6E-8302-1BA33E28A292}" destId="{4683BE49-D086-43FA-BE3E-7E07019CD9D8}" srcOrd="1" destOrd="0" presId="urn:microsoft.com/office/officeart/2005/8/layout/hierarchy1"/>
    <dgm:cxn modelId="{78E30CE2-E607-4A45-A7FE-D633E7DEBA30}" type="presParOf" srcId="{4683BE49-D086-43FA-BE3E-7E07019CD9D8}" destId="{054BC4C3-BDCF-4D4F-9D5F-648BCE708A6C}" srcOrd="0" destOrd="0" presId="urn:microsoft.com/office/officeart/2005/8/layout/hierarchy1"/>
    <dgm:cxn modelId="{53A5BE7C-F83F-4254-8171-F146E83804ED}" type="presParOf" srcId="{054BC4C3-BDCF-4D4F-9D5F-648BCE708A6C}" destId="{17CFFD0F-B4B6-4D31-9EA6-D68747D96E2B}" srcOrd="0" destOrd="0" presId="urn:microsoft.com/office/officeart/2005/8/layout/hierarchy1"/>
    <dgm:cxn modelId="{F78943B5-03C6-44C3-9585-C6B68F55CB3F}" type="presParOf" srcId="{054BC4C3-BDCF-4D4F-9D5F-648BCE708A6C}" destId="{F5FB78B8-A523-4D7F-B40B-EA9C91E989E5}" srcOrd="1" destOrd="0" presId="urn:microsoft.com/office/officeart/2005/8/layout/hierarchy1"/>
    <dgm:cxn modelId="{8179DA69-755D-4A58-8453-E7ACFE8F4876}" type="presParOf" srcId="{4683BE49-D086-43FA-BE3E-7E07019CD9D8}" destId="{32E790B6-3052-420E-A888-FD5DB7058F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7FA983-08B1-4CF7-A39B-462BE40D856F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MY"/>
        </a:p>
      </dgm:t>
    </dgm:pt>
    <dgm:pt modelId="{D6F82D28-4743-44E4-BD7A-1986D3673913}">
      <dgm:prSet phldrT="[Text]"/>
      <dgm:spPr/>
      <dgm:t>
        <a:bodyPr/>
        <a:lstStyle/>
        <a:p>
          <a:r>
            <a:rPr lang="en-US" dirty="0" smtClean="0"/>
            <a:t>ALBERT BANDURA</a:t>
          </a:r>
          <a:endParaRPr lang="en-MY" dirty="0"/>
        </a:p>
      </dgm:t>
    </dgm:pt>
    <dgm:pt modelId="{A0208CBE-DB5B-4384-B714-B12D3CEE9EF6}" type="parTrans" cxnId="{1540DC9D-A133-49C9-B502-60843FC302CD}">
      <dgm:prSet/>
      <dgm:spPr/>
      <dgm:t>
        <a:bodyPr/>
        <a:lstStyle/>
        <a:p>
          <a:endParaRPr lang="en-MY"/>
        </a:p>
      </dgm:t>
    </dgm:pt>
    <dgm:pt modelId="{6B51F0A1-5116-437B-AB58-7B69091C60D4}" type="sibTrans" cxnId="{1540DC9D-A133-49C9-B502-60843FC302CD}">
      <dgm:prSet/>
      <dgm:spPr/>
      <dgm:t>
        <a:bodyPr/>
        <a:lstStyle/>
        <a:p>
          <a:endParaRPr lang="en-MY"/>
        </a:p>
      </dgm:t>
    </dgm:pt>
    <dgm:pt modelId="{62F793AD-8590-46F5-989E-25B236DA7470}">
      <dgm:prSet phldrT="[Text]"/>
      <dgm:spPr/>
      <dgm:t>
        <a:bodyPr/>
        <a:lstStyle/>
        <a:p>
          <a:r>
            <a:rPr lang="en-US" dirty="0" smtClean="0"/>
            <a:t>SOCIAL COGNITIVE MODELS OF LEARNING</a:t>
          </a:r>
          <a:endParaRPr lang="en-MY" dirty="0"/>
        </a:p>
      </dgm:t>
    </dgm:pt>
    <dgm:pt modelId="{49426389-CA8D-49A7-9B40-253B651F51B7}" type="parTrans" cxnId="{B3DB4487-5EFA-474A-BDF2-34BEDE938950}">
      <dgm:prSet/>
      <dgm:spPr/>
      <dgm:t>
        <a:bodyPr/>
        <a:lstStyle/>
        <a:p>
          <a:endParaRPr lang="en-MY"/>
        </a:p>
      </dgm:t>
    </dgm:pt>
    <dgm:pt modelId="{57FB4A13-D046-47AB-9408-509A40BE3FC8}" type="sibTrans" cxnId="{B3DB4487-5EFA-474A-BDF2-34BEDE938950}">
      <dgm:prSet/>
      <dgm:spPr/>
      <dgm:t>
        <a:bodyPr/>
        <a:lstStyle/>
        <a:p>
          <a:endParaRPr lang="en-MY"/>
        </a:p>
      </dgm:t>
    </dgm:pt>
    <dgm:pt modelId="{A9C97769-696F-4D70-8307-3045EF2B823C}">
      <dgm:prSet phldrT="[Text]"/>
      <dgm:spPr/>
      <dgm:t>
        <a:bodyPr/>
        <a:lstStyle/>
        <a:p>
          <a:r>
            <a:rPr lang="en-US" dirty="0" smtClean="0"/>
            <a:t>LEARNING DOES NOT TAKE PLACE IN VACUM</a:t>
          </a:r>
          <a:endParaRPr lang="en-MY" dirty="0"/>
        </a:p>
      </dgm:t>
    </dgm:pt>
    <dgm:pt modelId="{2AD9110B-3160-400B-8043-78A0A7E6CEB0}" type="parTrans" cxnId="{34A38DA3-95BE-40CA-AFD1-E07950306515}">
      <dgm:prSet/>
      <dgm:spPr/>
      <dgm:t>
        <a:bodyPr/>
        <a:lstStyle/>
        <a:p>
          <a:endParaRPr lang="en-MY"/>
        </a:p>
      </dgm:t>
    </dgm:pt>
    <dgm:pt modelId="{889D7938-C1BD-43A5-B628-A17DABD8ED91}" type="sibTrans" cxnId="{34A38DA3-95BE-40CA-AFD1-E07950306515}">
      <dgm:prSet/>
      <dgm:spPr/>
      <dgm:t>
        <a:bodyPr/>
        <a:lstStyle/>
        <a:p>
          <a:endParaRPr lang="en-MY"/>
        </a:p>
      </dgm:t>
    </dgm:pt>
    <dgm:pt modelId="{D90DF74A-80CD-4831-9100-F2221C3A4DAD}">
      <dgm:prSet phldrT="[Text]"/>
      <dgm:spPr/>
      <dgm:t>
        <a:bodyPr/>
        <a:lstStyle/>
        <a:p>
          <a:r>
            <a:rPr lang="en-US" dirty="0" smtClean="0"/>
            <a:t>NOT ONLY FOCUS ON INDIVIDUAL LEARNER</a:t>
          </a:r>
          <a:endParaRPr lang="en-MY" dirty="0"/>
        </a:p>
      </dgm:t>
    </dgm:pt>
    <dgm:pt modelId="{C0DEE45A-5684-49FE-80FB-5D666B54A8B1}" type="parTrans" cxnId="{38E98A0C-7A94-499F-B4DC-7C0E05AB02D4}">
      <dgm:prSet/>
      <dgm:spPr/>
      <dgm:t>
        <a:bodyPr/>
        <a:lstStyle/>
        <a:p>
          <a:endParaRPr lang="en-MY"/>
        </a:p>
      </dgm:t>
    </dgm:pt>
    <dgm:pt modelId="{6CDBEC4C-B60E-44BB-9B50-E3BC32ADE03F}" type="sibTrans" cxnId="{38E98A0C-7A94-499F-B4DC-7C0E05AB02D4}">
      <dgm:prSet/>
      <dgm:spPr/>
      <dgm:t>
        <a:bodyPr/>
        <a:lstStyle/>
        <a:p>
          <a:endParaRPr lang="en-MY"/>
        </a:p>
      </dgm:t>
    </dgm:pt>
    <dgm:pt modelId="{295F5DBE-1909-424F-9F20-1FEDFE62F6F2}">
      <dgm:prSet phldrT="[Text]"/>
      <dgm:spPr/>
      <dgm:t>
        <a:bodyPr/>
        <a:lstStyle/>
        <a:p>
          <a:r>
            <a:rPr lang="en-US" dirty="0" smtClean="0"/>
            <a:t>SOCIAL COGNITIVE THEORY</a:t>
          </a:r>
          <a:endParaRPr lang="en-MY" dirty="0"/>
        </a:p>
      </dgm:t>
    </dgm:pt>
    <dgm:pt modelId="{4B01457A-0742-4726-92A3-6A22F96AFA06}" type="parTrans" cxnId="{5B8DC4B5-1EE8-428E-A55B-282BC3A22E01}">
      <dgm:prSet/>
      <dgm:spPr/>
      <dgm:t>
        <a:bodyPr/>
        <a:lstStyle/>
        <a:p>
          <a:endParaRPr lang="en-MY"/>
        </a:p>
      </dgm:t>
    </dgm:pt>
    <dgm:pt modelId="{BC5B67C4-140C-4542-A4B2-B31EF9516974}" type="sibTrans" cxnId="{5B8DC4B5-1EE8-428E-A55B-282BC3A22E01}">
      <dgm:prSet/>
      <dgm:spPr/>
      <dgm:t>
        <a:bodyPr/>
        <a:lstStyle/>
        <a:p>
          <a:endParaRPr lang="en-MY"/>
        </a:p>
      </dgm:t>
    </dgm:pt>
    <dgm:pt modelId="{52A32E12-84E2-4723-9431-4018A7A0689C}">
      <dgm:prSet phldrT="[Text]"/>
      <dgm:spPr/>
      <dgm:t>
        <a:bodyPr/>
        <a:lstStyle/>
        <a:p>
          <a:r>
            <a:rPr lang="en-US" dirty="0" smtClean="0"/>
            <a:t>BOBO DOLL EXPERIMENT</a:t>
          </a:r>
          <a:endParaRPr lang="en-MY" dirty="0"/>
        </a:p>
      </dgm:t>
    </dgm:pt>
    <dgm:pt modelId="{3ACE19B2-58CA-4CD8-81D0-4C7FC732B834}" type="parTrans" cxnId="{374DA681-3745-4F56-80EF-B9F5E084ABFA}">
      <dgm:prSet/>
      <dgm:spPr/>
      <dgm:t>
        <a:bodyPr/>
        <a:lstStyle/>
        <a:p>
          <a:endParaRPr lang="en-MY"/>
        </a:p>
      </dgm:t>
    </dgm:pt>
    <dgm:pt modelId="{2789AD1F-9DAB-483B-B30E-D2E3722EEF5C}" type="sibTrans" cxnId="{374DA681-3745-4F56-80EF-B9F5E084ABFA}">
      <dgm:prSet/>
      <dgm:spPr/>
      <dgm:t>
        <a:bodyPr/>
        <a:lstStyle/>
        <a:p>
          <a:endParaRPr lang="en-MY"/>
        </a:p>
      </dgm:t>
    </dgm:pt>
    <dgm:pt modelId="{89F0AFC3-06B3-4517-9613-3B0D4600ADE3}">
      <dgm:prSet/>
      <dgm:spPr/>
      <dgm:t>
        <a:bodyPr/>
        <a:lstStyle/>
        <a:p>
          <a:r>
            <a:rPr lang="en-US" dirty="0" smtClean="0"/>
            <a:t>COMPLEX, RECIPROCAL INTERACTIONS</a:t>
          </a:r>
          <a:endParaRPr lang="en-MY" dirty="0"/>
        </a:p>
      </dgm:t>
    </dgm:pt>
    <dgm:pt modelId="{DB2B5F3E-340A-4D33-BE59-FA0C13A10356}" type="parTrans" cxnId="{B6E0CA4F-28D6-4CA4-8DB0-A92C7A4ABE89}">
      <dgm:prSet/>
      <dgm:spPr/>
    </dgm:pt>
    <dgm:pt modelId="{9E96850F-2C4D-45E1-BCE3-5462AAFA2EDC}" type="sibTrans" cxnId="{B6E0CA4F-28D6-4CA4-8DB0-A92C7A4ABE89}">
      <dgm:prSet/>
      <dgm:spPr/>
    </dgm:pt>
    <dgm:pt modelId="{919DD708-4189-42F6-903F-2270D9B32C96}">
      <dgm:prSet/>
      <dgm:spPr/>
      <dgm:t>
        <a:bodyPr/>
        <a:lstStyle/>
        <a:p>
          <a:r>
            <a:rPr lang="en-US" dirty="0" smtClean="0"/>
            <a:t>ROLE OF PERSONAL MOTIVATION</a:t>
          </a:r>
          <a:endParaRPr lang="en-MY" dirty="0"/>
        </a:p>
      </dgm:t>
    </dgm:pt>
    <dgm:pt modelId="{C187D396-C0DE-487C-AF15-1008D873B3A1}" type="parTrans" cxnId="{6D649742-3BF1-4807-9643-57143B7A4E7F}">
      <dgm:prSet/>
      <dgm:spPr/>
    </dgm:pt>
    <dgm:pt modelId="{2527D8E3-DD12-40F7-BBC7-C52B30C2A386}" type="sibTrans" cxnId="{6D649742-3BF1-4807-9643-57143B7A4E7F}">
      <dgm:prSet/>
      <dgm:spPr/>
    </dgm:pt>
    <dgm:pt modelId="{BDF80686-18F1-49F4-94DB-46AC5C147BBC}">
      <dgm:prSet/>
      <dgm:spPr/>
      <dgm:t>
        <a:bodyPr/>
        <a:lstStyle/>
        <a:p>
          <a:r>
            <a:rPr lang="en-US" dirty="0" smtClean="0"/>
            <a:t>SELF-EFFICACY</a:t>
          </a:r>
          <a:endParaRPr lang="en-MY" dirty="0"/>
        </a:p>
      </dgm:t>
    </dgm:pt>
    <dgm:pt modelId="{7F8D4331-F998-4926-A726-F3F09B553778}" type="parTrans" cxnId="{81073FBC-C42C-4E5B-9AFA-3AF9A74F079F}">
      <dgm:prSet/>
      <dgm:spPr/>
    </dgm:pt>
    <dgm:pt modelId="{36140458-DE7D-4650-B903-C230B063C83D}" type="sibTrans" cxnId="{81073FBC-C42C-4E5B-9AFA-3AF9A74F079F}">
      <dgm:prSet/>
      <dgm:spPr/>
    </dgm:pt>
    <dgm:pt modelId="{5424EEF5-F540-4005-8D7E-548CC84BB399}" type="pres">
      <dgm:prSet presAssocID="{167FA983-08B1-4CF7-A39B-462BE40D85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MY"/>
        </a:p>
      </dgm:t>
    </dgm:pt>
    <dgm:pt modelId="{CA6C3D47-EC45-4827-84FF-ED30726DE3EA}" type="pres">
      <dgm:prSet presAssocID="{D6F82D28-4743-44E4-BD7A-1986D3673913}" presName="hierRoot1" presStyleCnt="0"/>
      <dgm:spPr/>
    </dgm:pt>
    <dgm:pt modelId="{85B77CE9-AF74-479C-974C-15C8DE234CDE}" type="pres">
      <dgm:prSet presAssocID="{D6F82D28-4743-44E4-BD7A-1986D3673913}" presName="composite" presStyleCnt="0"/>
      <dgm:spPr/>
    </dgm:pt>
    <dgm:pt modelId="{10FEC6A1-60C1-48F9-BB2A-57F5389D3101}" type="pres">
      <dgm:prSet presAssocID="{D6F82D28-4743-44E4-BD7A-1986D3673913}" presName="background" presStyleLbl="node0" presStyleIdx="0" presStyleCnt="1"/>
      <dgm:spPr/>
    </dgm:pt>
    <dgm:pt modelId="{B52DC4A6-BF7C-4186-BB50-C9A22654C06E}" type="pres">
      <dgm:prSet presAssocID="{D6F82D28-4743-44E4-BD7A-1986D367391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6DA97675-C25F-4A14-8B65-170F140FB589}" type="pres">
      <dgm:prSet presAssocID="{D6F82D28-4743-44E4-BD7A-1986D3673913}" presName="hierChild2" presStyleCnt="0"/>
      <dgm:spPr/>
    </dgm:pt>
    <dgm:pt modelId="{7A45D295-19A7-4C26-8C06-D76C7400E409}" type="pres">
      <dgm:prSet presAssocID="{49426389-CA8D-49A7-9B40-253B651F51B7}" presName="Name10" presStyleLbl="parChTrans1D2" presStyleIdx="0" presStyleCnt="2"/>
      <dgm:spPr/>
      <dgm:t>
        <a:bodyPr/>
        <a:lstStyle/>
        <a:p>
          <a:endParaRPr lang="en-MY"/>
        </a:p>
      </dgm:t>
    </dgm:pt>
    <dgm:pt modelId="{36AEC356-9862-49D3-B981-E26BEF214D93}" type="pres">
      <dgm:prSet presAssocID="{62F793AD-8590-46F5-989E-25B236DA7470}" presName="hierRoot2" presStyleCnt="0"/>
      <dgm:spPr/>
    </dgm:pt>
    <dgm:pt modelId="{DF22F91B-6697-49C9-BCAA-AF357EF0A179}" type="pres">
      <dgm:prSet presAssocID="{62F793AD-8590-46F5-989E-25B236DA7470}" presName="composite2" presStyleCnt="0"/>
      <dgm:spPr/>
    </dgm:pt>
    <dgm:pt modelId="{DCB5282E-A4A0-4BCB-8BF0-5304EA6AE4E1}" type="pres">
      <dgm:prSet presAssocID="{62F793AD-8590-46F5-989E-25B236DA7470}" presName="background2" presStyleLbl="node2" presStyleIdx="0" presStyleCnt="2"/>
      <dgm:spPr/>
    </dgm:pt>
    <dgm:pt modelId="{FD05BCE0-416C-4CC2-9C3B-969F94166421}" type="pres">
      <dgm:prSet presAssocID="{62F793AD-8590-46F5-989E-25B236DA747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B9348E3F-84B8-4051-951F-16BD22B1D8BB}" type="pres">
      <dgm:prSet presAssocID="{62F793AD-8590-46F5-989E-25B236DA7470}" presName="hierChild3" presStyleCnt="0"/>
      <dgm:spPr/>
    </dgm:pt>
    <dgm:pt modelId="{FECE6DAE-0F72-4597-9ED7-55B004FF170D}" type="pres">
      <dgm:prSet presAssocID="{2AD9110B-3160-400B-8043-78A0A7E6CEB0}" presName="Name17" presStyleLbl="parChTrans1D3" presStyleIdx="0" presStyleCnt="4"/>
      <dgm:spPr/>
      <dgm:t>
        <a:bodyPr/>
        <a:lstStyle/>
        <a:p>
          <a:endParaRPr lang="en-MY"/>
        </a:p>
      </dgm:t>
    </dgm:pt>
    <dgm:pt modelId="{409298B0-5F83-485F-A6F3-D6D8A9CDEA78}" type="pres">
      <dgm:prSet presAssocID="{A9C97769-696F-4D70-8307-3045EF2B823C}" presName="hierRoot3" presStyleCnt="0"/>
      <dgm:spPr/>
    </dgm:pt>
    <dgm:pt modelId="{19C802AF-BDDC-4BBA-AED6-51E4595C9E88}" type="pres">
      <dgm:prSet presAssocID="{A9C97769-696F-4D70-8307-3045EF2B823C}" presName="composite3" presStyleCnt="0"/>
      <dgm:spPr/>
    </dgm:pt>
    <dgm:pt modelId="{128F23A0-C8FF-4665-BBEC-4E6E39442070}" type="pres">
      <dgm:prSet presAssocID="{A9C97769-696F-4D70-8307-3045EF2B823C}" presName="background3" presStyleLbl="node3" presStyleIdx="0" presStyleCnt="4"/>
      <dgm:spPr/>
    </dgm:pt>
    <dgm:pt modelId="{11F72D1D-27C3-4738-8A46-DD230E9FF3B4}" type="pres">
      <dgm:prSet presAssocID="{A9C97769-696F-4D70-8307-3045EF2B823C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C1AFDE29-278A-42E5-ABF6-C9E2902222BC}" type="pres">
      <dgm:prSet presAssocID="{A9C97769-696F-4D70-8307-3045EF2B823C}" presName="hierChild4" presStyleCnt="0"/>
      <dgm:spPr/>
    </dgm:pt>
    <dgm:pt modelId="{89924DAA-A8A5-41F5-9583-70678A9C027D}" type="pres">
      <dgm:prSet presAssocID="{C0DEE45A-5684-49FE-80FB-5D666B54A8B1}" presName="Name17" presStyleLbl="parChTrans1D3" presStyleIdx="1" presStyleCnt="4"/>
      <dgm:spPr/>
      <dgm:t>
        <a:bodyPr/>
        <a:lstStyle/>
        <a:p>
          <a:endParaRPr lang="en-MY"/>
        </a:p>
      </dgm:t>
    </dgm:pt>
    <dgm:pt modelId="{3BE07062-78F7-4DBC-8735-7979C0476CFC}" type="pres">
      <dgm:prSet presAssocID="{D90DF74A-80CD-4831-9100-F2221C3A4DAD}" presName="hierRoot3" presStyleCnt="0"/>
      <dgm:spPr/>
    </dgm:pt>
    <dgm:pt modelId="{E298484C-BC5E-4AD4-8F08-F1BFB9D6FF7F}" type="pres">
      <dgm:prSet presAssocID="{D90DF74A-80CD-4831-9100-F2221C3A4DAD}" presName="composite3" presStyleCnt="0"/>
      <dgm:spPr/>
    </dgm:pt>
    <dgm:pt modelId="{6898F510-90F1-401E-9CA6-D04F75B83718}" type="pres">
      <dgm:prSet presAssocID="{D90DF74A-80CD-4831-9100-F2221C3A4DAD}" presName="background3" presStyleLbl="node3" presStyleIdx="1" presStyleCnt="4"/>
      <dgm:spPr/>
    </dgm:pt>
    <dgm:pt modelId="{85BCAEF5-D6E3-4CFF-B570-D84393EE8C17}" type="pres">
      <dgm:prSet presAssocID="{D90DF74A-80CD-4831-9100-F2221C3A4DAD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ADA5079D-F656-45EE-9CAB-7887118E6752}" type="pres">
      <dgm:prSet presAssocID="{D90DF74A-80CD-4831-9100-F2221C3A4DAD}" presName="hierChild4" presStyleCnt="0"/>
      <dgm:spPr/>
    </dgm:pt>
    <dgm:pt modelId="{B4AF7C9B-D008-418E-8E24-7C9C666CC2FF}" type="pres">
      <dgm:prSet presAssocID="{4B01457A-0742-4726-92A3-6A22F96AFA06}" presName="Name10" presStyleLbl="parChTrans1D2" presStyleIdx="1" presStyleCnt="2"/>
      <dgm:spPr/>
      <dgm:t>
        <a:bodyPr/>
        <a:lstStyle/>
        <a:p>
          <a:endParaRPr lang="en-MY"/>
        </a:p>
      </dgm:t>
    </dgm:pt>
    <dgm:pt modelId="{38909AE1-B6FC-4875-BBFF-78059CBFEF2A}" type="pres">
      <dgm:prSet presAssocID="{295F5DBE-1909-424F-9F20-1FEDFE62F6F2}" presName="hierRoot2" presStyleCnt="0"/>
      <dgm:spPr/>
    </dgm:pt>
    <dgm:pt modelId="{F8A1E9F4-DEB2-491C-927F-63275A81FC13}" type="pres">
      <dgm:prSet presAssocID="{295F5DBE-1909-424F-9F20-1FEDFE62F6F2}" presName="composite2" presStyleCnt="0"/>
      <dgm:spPr/>
    </dgm:pt>
    <dgm:pt modelId="{C75A2283-20F6-482F-8BFF-13E13220DCDE}" type="pres">
      <dgm:prSet presAssocID="{295F5DBE-1909-424F-9F20-1FEDFE62F6F2}" presName="background2" presStyleLbl="node2" presStyleIdx="1" presStyleCnt="2"/>
      <dgm:spPr/>
    </dgm:pt>
    <dgm:pt modelId="{014D4689-07DB-4797-85F4-7BF234BBF025}" type="pres">
      <dgm:prSet presAssocID="{295F5DBE-1909-424F-9F20-1FEDFE62F6F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D725C414-199C-4140-8D34-175DEF43E7DB}" type="pres">
      <dgm:prSet presAssocID="{295F5DBE-1909-424F-9F20-1FEDFE62F6F2}" presName="hierChild3" presStyleCnt="0"/>
      <dgm:spPr/>
    </dgm:pt>
    <dgm:pt modelId="{E43150FC-9E33-489A-9D7D-F2ECB3A49F89}" type="pres">
      <dgm:prSet presAssocID="{3ACE19B2-58CA-4CD8-81D0-4C7FC732B834}" presName="Name17" presStyleLbl="parChTrans1D3" presStyleIdx="2" presStyleCnt="4"/>
      <dgm:spPr/>
      <dgm:t>
        <a:bodyPr/>
        <a:lstStyle/>
        <a:p>
          <a:endParaRPr lang="en-MY"/>
        </a:p>
      </dgm:t>
    </dgm:pt>
    <dgm:pt modelId="{9682C5C7-3C11-4CE7-ACC8-4214F71564A4}" type="pres">
      <dgm:prSet presAssocID="{52A32E12-84E2-4723-9431-4018A7A0689C}" presName="hierRoot3" presStyleCnt="0"/>
      <dgm:spPr/>
    </dgm:pt>
    <dgm:pt modelId="{79F1C0B8-F97A-4E66-A39C-127E0A902AF3}" type="pres">
      <dgm:prSet presAssocID="{52A32E12-84E2-4723-9431-4018A7A0689C}" presName="composite3" presStyleCnt="0"/>
      <dgm:spPr/>
    </dgm:pt>
    <dgm:pt modelId="{0FC6D147-7A7C-4960-B6F2-3FE9E3A755A9}" type="pres">
      <dgm:prSet presAssocID="{52A32E12-84E2-4723-9431-4018A7A0689C}" presName="background3" presStyleLbl="node3" presStyleIdx="2" presStyleCnt="4"/>
      <dgm:spPr/>
    </dgm:pt>
    <dgm:pt modelId="{49927834-3FF4-4EEC-8A74-02E03200D961}" type="pres">
      <dgm:prSet presAssocID="{52A32E12-84E2-4723-9431-4018A7A0689C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2661D10F-0289-4FF4-BA14-9AE46A84627A}" type="pres">
      <dgm:prSet presAssocID="{52A32E12-84E2-4723-9431-4018A7A0689C}" presName="hierChild4" presStyleCnt="0"/>
      <dgm:spPr/>
    </dgm:pt>
    <dgm:pt modelId="{5E466F20-995F-416E-A6F8-91219FD48870}" type="pres">
      <dgm:prSet presAssocID="{DB2B5F3E-340A-4D33-BE59-FA0C13A10356}" presName="Name17" presStyleLbl="parChTrans1D3" presStyleIdx="3" presStyleCnt="4"/>
      <dgm:spPr/>
    </dgm:pt>
    <dgm:pt modelId="{4F867D12-3AF9-4D61-BDC0-A0047D163300}" type="pres">
      <dgm:prSet presAssocID="{89F0AFC3-06B3-4517-9613-3B0D4600ADE3}" presName="hierRoot3" presStyleCnt="0"/>
      <dgm:spPr/>
    </dgm:pt>
    <dgm:pt modelId="{070168B4-7BB3-4DC7-8181-20654A5BBC7E}" type="pres">
      <dgm:prSet presAssocID="{89F0AFC3-06B3-4517-9613-3B0D4600ADE3}" presName="composite3" presStyleCnt="0"/>
      <dgm:spPr/>
    </dgm:pt>
    <dgm:pt modelId="{19FECFA2-E5F0-44DA-B73F-C7BAA40DE9E8}" type="pres">
      <dgm:prSet presAssocID="{89F0AFC3-06B3-4517-9613-3B0D4600ADE3}" presName="background3" presStyleLbl="node3" presStyleIdx="3" presStyleCnt="4"/>
      <dgm:spPr/>
    </dgm:pt>
    <dgm:pt modelId="{A5372E50-3E1C-46E7-8C43-29B2D1C5DE16}" type="pres">
      <dgm:prSet presAssocID="{89F0AFC3-06B3-4517-9613-3B0D4600ADE3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33064396-0AD5-41DA-9435-7DEF39A5361D}" type="pres">
      <dgm:prSet presAssocID="{89F0AFC3-06B3-4517-9613-3B0D4600ADE3}" presName="hierChild4" presStyleCnt="0"/>
      <dgm:spPr/>
    </dgm:pt>
    <dgm:pt modelId="{6DCE380D-8678-4550-BABC-BEA4C8BE0995}" type="pres">
      <dgm:prSet presAssocID="{C187D396-C0DE-487C-AF15-1008D873B3A1}" presName="Name23" presStyleLbl="parChTrans1D4" presStyleIdx="0" presStyleCnt="2"/>
      <dgm:spPr/>
    </dgm:pt>
    <dgm:pt modelId="{1ED7B60A-368E-4CB3-9CE8-DFAC55BC3C0E}" type="pres">
      <dgm:prSet presAssocID="{919DD708-4189-42F6-903F-2270D9B32C96}" presName="hierRoot4" presStyleCnt="0"/>
      <dgm:spPr/>
    </dgm:pt>
    <dgm:pt modelId="{AE54C2D5-9D8C-45AD-A38A-670406D234DA}" type="pres">
      <dgm:prSet presAssocID="{919DD708-4189-42F6-903F-2270D9B32C96}" presName="composite4" presStyleCnt="0"/>
      <dgm:spPr/>
    </dgm:pt>
    <dgm:pt modelId="{86AE3E57-0B7C-4097-B6AB-FB70629DB691}" type="pres">
      <dgm:prSet presAssocID="{919DD708-4189-42F6-903F-2270D9B32C96}" presName="background4" presStyleLbl="node4" presStyleIdx="0" presStyleCnt="2"/>
      <dgm:spPr/>
    </dgm:pt>
    <dgm:pt modelId="{7A7EE0D3-71AB-47C5-986D-A39E015E7FE4}" type="pres">
      <dgm:prSet presAssocID="{919DD708-4189-42F6-903F-2270D9B32C96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4E44C083-6ACC-4C60-8EDA-14A608765B69}" type="pres">
      <dgm:prSet presAssocID="{919DD708-4189-42F6-903F-2270D9B32C96}" presName="hierChild5" presStyleCnt="0"/>
      <dgm:spPr/>
    </dgm:pt>
    <dgm:pt modelId="{FE45B226-993F-4D5B-BE60-61694CD02C7D}" type="pres">
      <dgm:prSet presAssocID="{7F8D4331-F998-4926-A726-F3F09B553778}" presName="Name23" presStyleLbl="parChTrans1D4" presStyleIdx="1" presStyleCnt="2"/>
      <dgm:spPr/>
    </dgm:pt>
    <dgm:pt modelId="{90107C67-2CCC-4C4B-8E76-4B9FCC412869}" type="pres">
      <dgm:prSet presAssocID="{BDF80686-18F1-49F4-94DB-46AC5C147BBC}" presName="hierRoot4" presStyleCnt="0"/>
      <dgm:spPr/>
    </dgm:pt>
    <dgm:pt modelId="{5E941147-6FCD-47E8-A7B7-53C06258E3D2}" type="pres">
      <dgm:prSet presAssocID="{BDF80686-18F1-49F4-94DB-46AC5C147BBC}" presName="composite4" presStyleCnt="0"/>
      <dgm:spPr/>
    </dgm:pt>
    <dgm:pt modelId="{270BA8B1-4D0E-47FC-8C79-5A3194122541}" type="pres">
      <dgm:prSet presAssocID="{BDF80686-18F1-49F4-94DB-46AC5C147BBC}" presName="background4" presStyleLbl="node4" presStyleIdx="1" presStyleCnt="2"/>
      <dgm:spPr/>
    </dgm:pt>
    <dgm:pt modelId="{C9E7AA0E-06E5-4440-8354-1924E697888F}" type="pres">
      <dgm:prSet presAssocID="{BDF80686-18F1-49F4-94DB-46AC5C147BBC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0B86B034-EA80-4652-B388-0ABD60FA56A2}" type="pres">
      <dgm:prSet presAssocID="{BDF80686-18F1-49F4-94DB-46AC5C147BBC}" presName="hierChild5" presStyleCnt="0"/>
      <dgm:spPr/>
    </dgm:pt>
  </dgm:ptLst>
  <dgm:cxnLst>
    <dgm:cxn modelId="{46C87F4B-B6C0-4EF5-94C1-B49FB83EEBAD}" type="presOf" srcId="{52A32E12-84E2-4723-9431-4018A7A0689C}" destId="{49927834-3FF4-4EEC-8A74-02E03200D961}" srcOrd="0" destOrd="0" presId="urn:microsoft.com/office/officeart/2005/8/layout/hierarchy1"/>
    <dgm:cxn modelId="{95ED6E9C-72C0-4BF6-816D-005AE8196923}" type="presOf" srcId="{167FA983-08B1-4CF7-A39B-462BE40D856F}" destId="{5424EEF5-F540-4005-8D7E-548CC84BB399}" srcOrd="0" destOrd="0" presId="urn:microsoft.com/office/officeart/2005/8/layout/hierarchy1"/>
    <dgm:cxn modelId="{CC56631E-9572-41ED-9CA7-A3911F7F6FE5}" type="presOf" srcId="{49426389-CA8D-49A7-9B40-253B651F51B7}" destId="{7A45D295-19A7-4C26-8C06-D76C7400E409}" srcOrd="0" destOrd="0" presId="urn:microsoft.com/office/officeart/2005/8/layout/hierarchy1"/>
    <dgm:cxn modelId="{A46F10A4-2F7B-46ED-ACEC-A0741B9D1E0C}" type="presOf" srcId="{D90DF74A-80CD-4831-9100-F2221C3A4DAD}" destId="{85BCAEF5-D6E3-4CFF-B570-D84393EE8C17}" srcOrd="0" destOrd="0" presId="urn:microsoft.com/office/officeart/2005/8/layout/hierarchy1"/>
    <dgm:cxn modelId="{B3DB4487-5EFA-474A-BDF2-34BEDE938950}" srcId="{D6F82D28-4743-44E4-BD7A-1986D3673913}" destId="{62F793AD-8590-46F5-989E-25B236DA7470}" srcOrd="0" destOrd="0" parTransId="{49426389-CA8D-49A7-9B40-253B651F51B7}" sibTransId="{57FB4A13-D046-47AB-9408-509A40BE3FC8}"/>
    <dgm:cxn modelId="{2FDB6B4E-BD35-48E3-B87A-78BFB62412C9}" type="presOf" srcId="{7F8D4331-F998-4926-A726-F3F09B553778}" destId="{FE45B226-993F-4D5B-BE60-61694CD02C7D}" srcOrd="0" destOrd="0" presId="urn:microsoft.com/office/officeart/2005/8/layout/hierarchy1"/>
    <dgm:cxn modelId="{38E98A0C-7A94-499F-B4DC-7C0E05AB02D4}" srcId="{62F793AD-8590-46F5-989E-25B236DA7470}" destId="{D90DF74A-80CD-4831-9100-F2221C3A4DAD}" srcOrd="1" destOrd="0" parTransId="{C0DEE45A-5684-49FE-80FB-5D666B54A8B1}" sibTransId="{6CDBEC4C-B60E-44BB-9B50-E3BC32ADE03F}"/>
    <dgm:cxn modelId="{48E4199F-7B69-48DC-8589-7A58A14F5B4D}" type="presOf" srcId="{89F0AFC3-06B3-4517-9613-3B0D4600ADE3}" destId="{A5372E50-3E1C-46E7-8C43-29B2D1C5DE16}" srcOrd="0" destOrd="0" presId="urn:microsoft.com/office/officeart/2005/8/layout/hierarchy1"/>
    <dgm:cxn modelId="{C3683D8E-52C0-4AE0-9C50-0E8CE49B1093}" type="presOf" srcId="{62F793AD-8590-46F5-989E-25B236DA7470}" destId="{FD05BCE0-416C-4CC2-9C3B-969F94166421}" srcOrd="0" destOrd="0" presId="urn:microsoft.com/office/officeart/2005/8/layout/hierarchy1"/>
    <dgm:cxn modelId="{68193E24-0E6B-4D9C-8D82-6BE66E2E4712}" type="presOf" srcId="{2AD9110B-3160-400B-8043-78A0A7E6CEB0}" destId="{FECE6DAE-0F72-4597-9ED7-55B004FF170D}" srcOrd="0" destOrd="0" presId="urn:microsoft.com/office/officeart/2005/8/layout/hierarchy1"/>
    <dgm:cxn modelId="{23F814C0-2F48-41EC-B8A9-0FCBF37D06A6}" type="presOf" srcId="{919DD708-4189-42F6-903F-2270D9B32C96}" destId="{7A7EE0D3-71AB-47C5-986D-A39E015E7FE4}" srcOrd="0" destOrd="0" presId="urn:microsoft.com/office/officeart/2005/8/layout/hierarchy1"/>
    <dgm:cxn modelId="{DC892921-5C18-4ACB-8FB7-75AA1F200107}" type="presOf" srcId="{3ACE19B2-58CA-4CD8-81D0-4C7FC732B834}" destId="{E43150FC-9E33-489A-9D7D-F2ECB3A49F89}" srcOrd="0" destOrd="0" presId="urn:microsoft.com/office/officeart/2005/8/layout/hierarchy1"/>
    <dgm:cxn modelId="{E1AB20FB-B073-41E0-AE79-91A404919DDC}" type="presOf" srcId="{D6F82D28-4743-44E4-BD7A-1986D3673913}" destId="{B52DC4A6-BF7C-4186-BB50-C9A22654C06E}" srcOrd="0" destOrd="0" presId="urn:microsoft.com/office/officeart/2005/8/layout/hierarchy1"/>
    <dgm:cxn modelId="{50610F8A-8B56-498F-A8D9-1F31A40F62A1}" type="presOf" srcId="{C0DEE45A-5684-49FE-80FB-5D666B54A8B1}" destId="{89924DAA-A8A5-41F5-9583-70678A9C027D}" srcOrd="0" destOrd="0" presId="urn:microsoft.com/office/officeart/2005/8/layout/hierarchy1"/>
    <dgm:cxn modelId="{BF19D944-27C5-4C4D-BD76-E13975C7BBDF}" type="presOf" srcId="{C187D396-C0DE-487C-AF15-1008D873B3A1}" destId="{6DCE380D-8678-4550-BABC-BEA4C8BE0995}" srcOrd="0" destOrd="0" presId="urn:microsoft.com/office/officeart/2005/8/layout/hierarchy1"/>
    <dgm:cxn modelId="{2F086A91-03FB-4628-915D-1F8922C0F396}" type="presOf" srcId="{295F5DBE-1909-424F-9F20-1FEDFE62F6F2}" destId="{014D4689-07DB-4797-85F4-7BF234BBF025}" srcOrd="0" destOrd="0" presId="urn:microsoft.com/office/officeart/2005/8/layout/hierarchy1"/>
    <dgm:cxn modelId="{F4C2C5E8-B498-4201-A26C-10ECBA743DB2}" type="presOf" srcId="{BDF80686-18F1-49F4-94DB-46AC5C147BBC}" destId="{C9E7AA0E-06E5-4440-8354-1924E697888F}" srcOrd="0" destOrd="0" presId="urn:microsoft.com/office/officeart/2005/8/layout/hierarchy1"/>
    <dgm:cxn modelId="{9575279B-8F1D-4316-84F3-4C265D5ECE22}" type="presOf" srcId="{4B01457A-0742-4726-92A3-6A22F96AFA06}" destId="{B4AF7C9B-D008-418E-8E24-7C9C666CC2FF}" srcOrd="0" destOrd="0" presId="urn:microsoft.com/office/officeart/2005/8/layout/hierarchy1"/>
    <dgm:cxn modelId="{34A38DA3-95BE-40CA-AFD1-E07950306515}" srcId="{62F793AD-8590-46F5-989E-25B236DA7470}" destId="{A9C97769-696F-4D70-8307-3045EF2B823C}" srcOrd="0" destOrd="0" parTransId="{2AD9110B-3160-400B-8043-78A0A7E6CEB0}" sibTransId="{889D7938-C1BD-43A5-B628-A17DABD8ED91}"/>
    <dgm:cxn modelId="{5B8DC4B5-1EE8-428E-A55B-282BC3A22E01}" srcId="{D6F82D28-4743-44E4-BD7A-1986D3673913}" destId="{295F5DBE-1909-424F-9F20-1FEDFE62F6F2}" srcOrd="1" destOrd="0" parTransId="{4B01457A-0742-4726-92A3-6A22F96AFA06}" sibTransId="{BC5B67C4-140C-4542-A4B2-B31EF9516974}"/>
    <dgm:cxn modelId="{1540DC9D-A133-49C9-B502-60843FC302CD}" srcId="{167FA983-08B1-4CF7-A39B-462BE40D856F}" destId="{D6F82D28-4743-44E4-BD7A-1986D3673913}" srcOrd="0" destOrd="0" parTransId="{A0208CBE-DB5B-4384-B714-B12D3CEE9EF6}" sibTransId="{6B51F0A1-5116-437B-AB58-7B69091C60D4}"/>
    <dgm:cxn modelId="{81073FBC-C42C-4E5B-9AFA-3AF9A74F079F}" srcId="{89F0AFC3-06B3-4517-9613-3B0D4600ADE3}" destId="{BDF80686-18F1-49F4-94DB-46AC5C147BBC}" srcOrd="1" destOrd="0" parTransId="{7F8D4331-F998-4926-A726-F3F09B553778}" sibTransId="{36140458-DE7D-4650-B903-C230B063C83D}"/>
    <dgm:cxn modelId="{374DA681-3745-4F56-80EF-B9F5E084ABFA}" srcId="{295F5DBE-1909-424F-9F20-1FEDFE62F6F2}" destId="{52A32E12-84E2-4723-9431-4018A7A0689C}" srcOrd="0" destOrd="0" parTransId="{3ACE19B2-58CA-4CD8-81D0-4C7FC732B834}" sibTransId="{2789AD1F-9DAB-483B-B30E-D2E3722EEF5C}"/>
    <dgm:cxn modelId="{F25DE03C-1E8A-4296-B960-73F15260B62F}" type="presOf" srcId="{A9C97769-696F-4D70-8307-3045EF2B823C}" destId="{11F72D1D-27C3-4738-8A46-DD230E9FF3B4}" srcOrd="0" destOrd="0" presId="urn:microsoft.com/office/officeart/2005/8/layout/hierarchy1"/>
    <dgm:cxn modelId="{6D649742-3BF1-4807-9643-57143B7A4E7F}" srcId="{89F0AFC3-06B3-4517-9613-3B0D4600ADE3}" destId="{919DD708-4189-42F6-903F-2270D9B32C96}" srcOrd="0" destOrd="0" parTransId="{C187D396-C0DE-487C-AF15-1008D873B3A1}" sibTransId="{2527D8E3-DD12-40F7-BBC7-C52B30C2A386}"/>
    <dgm:cxn modelId="{A227B4F5-4BD2-4680-A553-D4F35E4AEEF9}" type="presOf" srcId="{DB2B5F3E-340A-4D33-BE59-FA0C13A10356}" destId="{5E466F20-995F-416E-A6F8-91219FD48870}" srcOrd="0" destOrd="0" presId="urn:microsoft.com/office/officeart/2005/8/layout/hierarchy1"/>
    <dgm:cxn modelId="{B6E0CA4F-28D6-4CA4-8DB0-A92C7A4ABE89}" srcId="{295F5DBE-1909-424F-9F20-1FEDFE62F6F2}" destId="{89F0AFC3-06B3-4517-9613-3B0D4600ADE3}" srcOrd="1" destOrd="0" parTransId="{DB2B5F3E-340A-4D33-BE59-FA0C13A10356}" sibTransId="{9E96850F-2C4D-45E1-BCE3-5462AAFA2EDC}"/>
    <dgm:cxn modelId="{9E53EE99-24CC-4D2E-8713-E4AA605343B0}" type="presParOf" srcId="{5424EEF5-F540-4005-8D7E-548CC84BB399}" destId="{CA6C3D47-EC45-4827-84FF-ED30726DE3EA}" srcOrd="0" destOrd="0" presId="urn:microsoft.com/office/officeart/2005/8/layout/hierarchy1"/>
    <dgm:cxn modelId="{2862768E-D470-4682-9A73-3350893E44D0}" type="presParOf" srcId="{CA6C3D47-EC45-4827-84FF-ED30726DE3EA}" destId="{85B77CE9-AF74-479C-974C-15C8DE234CDE}" srcOrd="0" destOrd="0" presId="urn:microsoft.com/office/officeart/2005/8/layout/hierarchy1"/>
    <dgm:cxn modelId="{085DBEB6-C174-467A-91AE-9EBF280D6CDD}" type="presParOf" srcId="{85B77CE9-AF74-479C-974C-15C8DE234CDE}" destId="{10FEC6A1-60C1-48F9-BB2A-57F5389D3101}" srcOrd="0" destOrd="0" presId="urn:microsoft.com/office/officeart/2005/8/layout/hierarchy1"/>
    <dgm:cxn modelId="{A559CF6B-DC1B-41A0-88EC-DA53F709AD1E}" type="presParOf" srcId="{85B77CE9-AF74-479C-974C-15C8DE234CDE}" destId="{B52DC4A6-BF7C-4186-BB50-C9A22654C06E}" srcOrd="1" destOrd="0" presId="urn:microsoft.com/office/officeart/2005/8/layout/hierarchy1"/>
    <dgm:cxn modelId="{10E1C13A-3453-43FB-A5E8-9EB58D82CAED}" type="presParOf" srcId="{CA6C3D47-EC45-4827-84FF-ED30726DE3EA}" destId="{6DA97675-C25F-4A14-8B65-170F140FB589}" srcOrd="1" destOrd="0" presId="urn:microsoft.com/office/officeart/2005/8/layout/hierarchy1"/>
    <dgm:cxn modelId="{ED1F166F-9107-4087-A9DA-DA8EF67E2A33}" type="presParOf" srcId="{6DA97675-C25F-4A14-8B65-170F140FB589}" destId="{7A45D295-19A7-4C26-8C06-D76C7400E409}" srcOrd="0" destOrd="0" presId="urn:microsoft.com/office/officeart/2005/8/layout/hierarchy1"/>
    <dgm:cxn modelId="{E9A7D726-C587-4547-80A2-3E35162CC909}" type="presParOf" srcId="{6DA97675-C25F-4A14-8B65-170F140FB589}" destId="{36AEC356-9862-49D3-B981-E26BEF214D93}" srcOrd="1" destOrd="0" presId="urn:microsoft.com/office/officeart/2005/8/layout/hierarchy1"/>
    <dgm:cxn modelId="{27DDF111-14F4-4514-9038-CD8F94BD980B}" type="presParOf" srcId="{36AEC356-9862-49D3-B981-E26BEF214D93}" destId="{DF22F91B-6697-49C9-BCAA-AF357EF0A179}" srcOrd="0" destOrd="0" presId="urn:microsoft.com/office/officeart/2005/8/layout/hierarchy1"/>
    <dgm:cxn modelId="{FD708964-0DCB-4BB8-B51B-F006F589B674}" type="presParOf" srcId="{DF22F91B-6697-49C9-BCAA-AF357EF0A179}" destId="{DCB5282E-A4A0-4BCB-8BF0-5304EA6AE4E1}" srcOrd="0" destOrd="0" presId="urn:microsoft.com/office/officeart/2005/8/layout/hierarchy1"/>
    <dgm:cxn modelId="{D165488E-9817-4339-BB37-79F45A039384}" type="presParOf" srcId="{DF22F91B-6697-49C9-BCAA-AF357EF0A179}" destId="{FD05BCE0-416C-4CC2-9C3B-969F94166421}" srcOrd="1" destOrd="0" presId="urn:microsoft.com/office/officeart/2005/8/layout/hierarchy1"/>
    <dgm:cxn modelId="{99BC6375-BF71-48D8-A51A-B15DD2B7E273}" type="presParOf" srcId="{36AEC356-9862-49D3-B981-E26BEF214D93}" destId="{B9348E3F-84B8-4051-951F-16BD22B1D8BB}" srcOrd="1" destOrd="0" presId="urn:microsoft.com/office/officeart/2005/8/layout/hierarchy1"/>
    <dgm:cxn modelId="{355BD081-5281-4B17-82E5-BA3EE71B5841}" type="presParOf" srcId="{B9348E3F-84B8-4051-951F-16BD22B1D8BB}" destId="{FECE6DAE-0F72-4597-9ED7-55B004FF170D}" srcOrd="0" destOrd="0" presId="urn:microsoft.com/office/officeart/2005/8/layout/hierarchy1"/>
    <dgm:cxn modelId="{18F1DC4F-6FA8-4EA5-A6A3-CD00185897F4}" type="presParOf" srcId="{B9348E3F-84B8-4051-951F-16BD22B1D8BB}" destId="{409298B0-5F83-485F-A6F3-D6D8A9CDEA78}" srcOrd="1" destOrd="0" presId="urn:microsoft.com/office/officeart/2005/8/layout/hierarchy1"/>
    <dgm:cxn modelId="{00535FFE-127A-4565-9984-833DD2EEA5EF}" type="presParOf" srcId="{409298B0-5F83-485F-A6F3-D6D8A9CDEA78}" destId="{19C802AF-BDDC-4BBA-AED6-51E4595C9E88}" srcOrd="0" destOrd="0" presId="urn:microsoft.com/office/officeart/2005/8/layout/hierarchy1"/>
    <dgm:cxn modelId="{71A5C17B-4F46-42E9-94C2-AF36287BCA50}" type="presParOf" srcId="{19C802AF-BDDC-4BBA-AED6-51E4595C9E88}" destId="{128F23A0-C8FF-4665-BBEC-4E6E39442070}" srcOrd="0" destOrd="0" presId="urn:microsoft.com/office/officeart/2005/8/layout/hierarchy1"/>
    <dgm:cxn modelId="{6AF2C85D-5319-47C3-BEED-E93A07537EFB}" type="presParOf" srcId="{19C802AF-BDDC-4BBA-AED6-51E4595C9E88}" destId="{11F72D1D-27C3-4738-8A46-DD230E9FF3B4}" srcOrd="1" destOrd="0" presId="urn:microsoft.com/office/officeart/2005/8/layout/hierarchy1"/>
    <dgm:cxn modelId="{8C0A2622-B7A8-4D5D-AD8F-497EB1338729}" type="presParOf" srcId="{409298B0-5F83-485F-A6F3-D6D8A9CDEA78}" destId="{C1AFDE29-278A-42E5-ABF6-C9E2902222BC}" srcOrd="1" destOrd="0" presId="urn:microsoft.com/office/officeart/2005/8/layout/hierarchy1"/>
    <dgm:cxn modelId="{4350A0A2-B4D7-42D1-884C-A9BB07013678}" type="presParOf" srcId="{B9348E3F-84B8-4051-951F-16BD22B1D8BB}" destId="{89924DAA-A8A5-41F5-9583-70678A9C027D}" srcOrd="2" destOrd="0" presId="urn:microsoft.com/office/officeart/2005/8/layout/hierarchy1"/>
    <dgm:cxn modelId="{B23597AF-F48D-42E8-934A-F024AB24235D}" type="presParOf" srcId="{B9348E3F-84B8-4051-951F-16BD22B1D8BB}" destId="{3BE07062-78F7-4DBC-8735-7979C0476CFC}" srcOrd="3" destOrd="0" presId="urn:microsoft.com/office/officeart/2005/8/layout/hierarchy1"/>
    <dgm:cxn modelId="{CE159F35-92EB-4176-BC4C-CC9C6F911E21}" type="presParOf" srcId="{3BE07062-78F7-4DBC-8735-7979C0476CFC}" destId="{E298484C-BC5E-4AD4-8F08-F1BFB9D6FF7F}" srcOrd="0" destOrd="0" presId="urn:microsoft.com/office/officeart/2005/8/layout/hierarchy1"/>
    <dgm:cxn modelId="{42151F99-FFC3-4FC4-A052-70D94550BEF3}" type="presParOf" srcId="{E298484C-BC5E-4AD4-8F08-F1BFB9D6FF7F}" destId="{6898F510-90F1-401E-9CA6-D04F75B83718}" srcOrd="0" destOrd="0" presId="urn:microsoft.com/office/officeart/2005/8/layout/hierarchy1"/>
    <dgm:cxn modelId="{182D3105-3ABB-48F8-AF61-C6D3B9823FE4}" type="presParOf" srcId="{E298484C-BC5E-4AD4-8F08-F1BFB9D6FF7F}" destId="{85BCAEF5-D6E3-4CFF-B570-D84393EE8C17}" srcOrd="1" destOrd="0" presId="urn:microsoft.com/office/officeart/2005/8/layout/hierarchy1"/>
    <dgm:cxn modelId="{CF138076-EC44-4AEF-A8E0-E18EB8647F5A}" type="presParOf" srcId="{3BE07062-78F7-4DBC-8735-7979C0476CFC}" destId="{ADA5079D-F656-45EE-9CAB-7887118E6752}" srcOrd="1" destOrd="0" presId="urn:microsoft.com/office/officeart/2005/8/layout/hierarchy1"/>
    <dgm:cxn modelId="{417428C4-31D9-419B-A857-676A2814033C}" type="presParOf" srcId="{6DA97675-C25F-4A14-8B65-170F140FB589}" destId="{B4AF7C9B-D008-418E-8E24-7C9C666CC2FF}" srcOrd="2" destOrd="0" presId="urn:microsoft.com/office/officeart/2005/8/layout/hierarchy1"/>
    <dgm:cxn modelId="{34E86D79-279C-4824-8685-A524E759FCD1}" type="presParOf" srcId="{6DA97675-C25F-4A14-8B65-170F140FB589}" destId="{38909AE1-B6FC-4875-BBFF-78059CBFEF2A}" srcOrd="3" destOrd="0" presId="urn:microsoft.com/office/officeart/2005/8/layout/hierarchy1"/>
    <dgm:cxn modelId="{02A309CE-6397-4A7B-ACC2-9AE968ECB144}" type="presParOf" srcId="{38909AE1-B6FC-4875-BBFF-78059CBFEF2A}" destId="{F8A1E9F4-DEB2-491C-927F-63275A81FC13}" srcOrd="0" destOrd="0" presId="urn:microsoft.com/office/officeart/2005/8/layout/hierarchy1"/>
    <dgm:cxn modelId="{8288817E-7830-4EE2-8D4A-E67FB0A6ED2B}" type="presParOf" srcId="{F8A1E9F4-DEB2-491C-927F-63275A81FC13}" destId="{C75A2283-20F6-482F-8BFF-13E13220DCDE}" srcOrd="0" destOrd="0" presId="urn:microsoft.com/office/officeart/2005/8/layout/hierarchy1"/>
    <dgm:cxn modelId="{6AF94019-D223-4A1A-8198-3F9DB447DFF3}" type="presParOf" srcId="{F8A1E9F4-DEB2-491C-927F-63275A81FC13}" destId="{014D4689-07DB-4797-85F4-7BF234BBF025}" srcOrd="1" destOrd="0" presId="urn:microsoft.com/office/officeart/2005/8/layout/hierarchy1"/>
    <dgm:cxn modelId="{3DDBED72-1B46-4621-9608-449729598416}" type="presParOf" srcId="{38909AE1-B6FC-4875-BBFF-78059CBFEF2A}" destId="{D725C414-199C-4140-8D34-175DEF43E7DB}" srcOrd="1" destOrd="0" presId="urn:microsoft.com/office/officeart/2005/8/layout/hierarchy1"/>
    <dgm:cxn modelId="{D0E34EBC-2675-4A09-921C-508EF5BC360C}" type="presParOf" srcId="{D725C414-199C-4140-8D34-175DEF43E7DB}" destId="{E43150FC-9E33-489A-9D7D-F2ECB3A49F89}" srcOrd="0" destOrd="0" presId="urn:microsoft.com/office/officeart/2005/8/layout/hierarchy1"/>
    <dgm:cxn modelId="{8493D5A0-0974-4831-B8ED-65E208D1F004}" type="presParOf" srcId="{D725C414-199C-4140-8D34-175DEF43E7DB}" destId="{9682C5C7-3C11-4CE7-ACC8-4214F71564A4}" srcOrd="1" destOrd="0" presId="urn:microsoft.com/office/officeart/2005/8/layout/hierarchy1"/>
    <dgm:cxn modelId="{2A3554B5-29CE-4D3B-AD36-6B7C2ED84CBD}" type="presParOf" srcId="{9682C5C7-3C11-4CE7-ACC8-4214F71564A4}" destId="{79F1C0B8-F97A-4E66-A39C-127E0A902AF3}" srcOrd="0" destOrd="0" presId="urn:microsoft.com/office/officeart/2005/8/layout/hierarchy1"/>
    <dgm:cxn modelId="{BCCC0F2B-75FB-460C-9F1A-EF1DC6B4D5BD}" type="presParOf" srcId="{79F1C0B8-F97A-4E66-A39C-127E0A902AF3}" destId="{0FC6D147-7A7C-4960-B6F2-3FE9E3A755A9}" srcOrd="0" destOrd="0" presId="urn:microsoft.com/office/officeart/2005/8/layout/hierarchy1"/>
    <dgm:cxn modelId="{3DADEC35-529E-4F04-A0FA-EC53BF7012E0}" type="presParOf" srcId="{79F1C0B8-F97A-4E66-A39C-127E0A902AF3}" destId="{49927834-3FF4-4EEC-8A74-02E03200D961}" srcOrd="1" destOrd="0" presId="urn:microsoft.com/office/officeart/2005/8/layout/hierarchy1"/>
    <dgm:cxn modelId="{DA6076EE-8EA7-4A97-9141-27A121A203E9}" type="presParOf" srcId="{9682C5C7-3C11-4CE7-ACC8-4214F71564A4}" destId="{2661D10F-0289-4FF4-BA14-9AE46A84627A}" srcOrd="1" destOrd="0" presId="urn:microsoft.com/office/officeart/2005/8/layout/hierarchy1"/>
    <dgm:cxn modelId="{C80DC212-1892-4C21-A91D-5C85FFC6C4C0}" type="presParOf" srcId="{D725C414-199C-4140-8D34-175DEF43E7DB}" destId="{5E466F20-995F-416E-A6F8-91219FD48870}" srcOrd="2" destOrd="0" presId="urn:microsoft.com/office/officeart/2005/8/layout/hierarchy1"/>
    <dgm:cxn modelId="{27F9D27A-87AE-42D5-8818-DBF3BA9AEE3E}" type="presParOf" srcId="{D725C414-199C-4140-8D34-175DEF43E7DB}" destId="{4F867D12-3AF9-4D61-BDC0-A0047D163300}" srcOrd="3" destOrd="0" presId="urn:microsoft.com/office/officeart/2005/8/layout/hierarchy1"/>
    <dgm:cxn modelId="{7DC9BEF5-CF30-4F31-A0E7-DBCDBBE77EC0}" type="presParOf" srcId="{4F867D12-3AF9-4D61-BDC0-A0047D163300}" destId="{070168B4-7BB3-4DC7-8181-20654A5BBC7E}" srcOrd="0" destOrd="0" presId="urn:microsoft.com/office/officeart/2005/8/layout/hierarchy1"/>
    <dgm:cxn modelId="{A1DD609D-EEF6-4816-92A8-FC0EC841FDBE}" type="presParOf" srcId="{070168B4-7BB3-4DC7-8181-20654A5BBC7E}" destId="{19FECFA2-E5F0-44DA-B73F-C7BAA40DE9E8}" srcOrd="0" destOrd="0" presId="urn:microsoft.com/office/officeart/2005/8/layout/hierarchy1"/>
    <dgm:cxn modelId="{AAD1AF03-EECD-4C6E-A00C-B2B578578841}" type="presParOf" srcId="{070168B4-7BB3-4DC7-8181-20654A5BBC7E}" destId="{A5372E50-3E1C-46E7-8C43-29B2D1C5DE16}" srcOrd="1" destOrd="0" presId="urn:microsoft.com/office/officeart/2005/8/layout/hierarchy1"/>
    <dgm:cxn modelId="{3F84EFF0-D360-43F9-A769-A7127FA67820}" type="presParOf" srcId="{4F867D12-3AF9-4D61-BDC0-A0047D163300}" destId="{33064396-0AD5-41DA-9435-7DEF39A5361D}" srcOrd="1" destOrd="0" presId="urn:microsoft.com/office/officeart/2005/8/layout/hierarchy1"/>
    <dgm:cxn modelId="{93AF2CF2-308C-4F89-93AE-046044D34F90}" type="presParOf" srcId="{33064396-0AD5-41DA-9435-7DEF39A5361D}" destId="{6DCE380D-8678-4550-BABC-BEA4C8BE0995}" srcOrd="0" destOrd="0" presId="urn:microsoft.com/office/officeart/2005/8/layout/hierarchy1"/>
    <dgm:cxn modelId="{C36F1F65-4CA2-4395-B9FB-3A70973D9F6F}" type="presParOf" srcId="{33064396-0AD5-41DA-9435-7DEF39A5361D}" destId="{1ED7B60A-368E-4CB3-9CE8-DFAC55BC3C0E}" srcOrd="1" destOrd="0" presId="urn:microsoft.com/office/officeart/2005/8/layout/hierarchy1"/>
    <dgm:cxn modelId="{3CC2B3D1-8576-434D-ABE5-9F103D3E0317}" type="presParOf" srcId="{1ED7B60A-368E-4CB3-9CE8-DFAC55BC3C0E}" destId="{AE54C2D5-9D8C-45AD-A38A-670406D234DA}" srcOrd="0" destOrd="0" presId="urn:microsoft.com/office/officeart/2005/8/layout/hierarchy1"/>
    <dgm:cxn modelId="{63ED885C-1069-4547-99A8-775072455ACE}" type="presParOf" srcId="{AE54C2D5-9D8C-45AD-A38A-670406D234DA}" destId="{86AE3E57-0B7C-4097-B6AB-FB70629DB691}" srcOrd="0" destOrd="0" presId="urn:microsoft.com/office/officeart/2005/8/layout/hierarchy1"/>
    <dgm:cxn modelId="{58D07550-6B69-43D4-84CF-6613B45CC592}" type="presParOf" srcId="{AE54C2D5-9D8C-45AD-A38A-670406D234DA}" destId="{7A7EE0D3-71AB-47C5-986D-A39E015E7FE4}" srcOrd="1" destOrd="0" presId="urn:microsoft.com/office/officeart/2005/8/layout/hierarchy1"/>
    <dgm:cxn modelId="{4A7BBB37-458E-4DC3-A1E4-AD86043ED1E9}" type="presParOf" srcId="{1ED7B60A-368E-4CB3-9CE8-DFAC55BC3C0E}" destId="{4E44C083-6ACC-4C60-8EDA-14A608765B69}" srcOrd="1" destOrd="0" presId="urn:microsoft.com/office/officeart/2005/8/layout/hierarchy1"/>
    <dgm:cxn modelId="{E0C0DF72-C37C-4A0E-83EC-5562DF7D9CD2}" type="presParOf" srcId="{33064396-0AD5-41DA-9435-7DEF39A5361D}" destId="{FE45B226-993F-4D5B-BE60-61694CD02C7D}" srcOrd="2" destOrd="0" presId="urn:microsoft.com/office/officeart/2005/8/layout/hierarchy1"/>
    <dgm:cxn modelId="{9C8C8892-8FA1-4014-AA7D-09FB72A70A5F}" type="presParOf" srcId="{33064396-0AD5-41DA-9435-7DEF39A5361D}" destId="{90107C67-2CCC-4C4B-8E76-4B9FCC412869}" srcOrd="3" destOrd="0" presId="urn:microsoft.com/office/officeart/2005/8/layout/hierarchy1"/>
    <dgm:cxn modelId="{DA5EAC9D-B5B6-45A8-A376-68F2DAA912BF}" type="presParOf" srcId="{90107C67-2CCC-4C4B-8E76-4B9FCC412869}" destId="{5E941147-6FCD-47E8-A7B7-53C06258E3D2}" srcOrd="0" destOrd="0" presId="urn:microsoft.com/office/officeart/2005/8/layout/hierarchy1"/>
    <dgm:cxn modelId="{FD33BAD7-C94D-4639-9BEF-25D51AC7DCAB}" type="presParOf" srcId="{5E941147-6FCD-47E8-A7B7-53C06258E3D2}" destId="{270BA8B1-4D0E-47FC-8C79-5A3194122541}" srcOrd="0" destOrd="0" presId="urn:microsoft.com/office/officeart/2005/8/layout/hierarchy1"/>
    <dgm:cxn modelId="{15686410-AF4F-4E68-9650-D71F096E3C7A}" type="presParOf" srcId="{5E941147-6FCD-47E8-A7B7-53C06258E3D2}" destId="{C9E7AA0E-06E5-4440-8354-1924E697888F}" srcOrd="1" destOrd="0" presId="urn:microsoft.com/office/officeart/2005/8/layout/hierarchy1"/>
    <dgm:cxn modelId="{1CD1B130-29D4-43AB-BC82-AABDF30F07FF}" type="presParOf" srcId="{90107C67-2CCC-4C4B-8E76-4B9FCC412869}" destId="{0B86B034-EA80-4652-B388-0ABD60FA56A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983A58-B4D2-4CD6-B777-80FC6A23997D}" type="doc">
      <dgm:prSet loTypeId="urn:microsoft.com/office/officeart/2005/8/layout/radial1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MY"/>
        </a:p>
      </dgm:t>
    </dgm:pt>
    <dgm:pt modelId="{1E82E1A9-1F75-4517-AC9F-1B4940C8296E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500" dirty="0" smtClean="0"/>
            <a:t>HUMANISTIC PSYCHOLOGY </a:t>
          </a:r>
          <a:endParaRPr lang="en-MY" sz="1500" dirty="0"/>
        </a:p>
      </dgm:t>
    </dgm:pt>
    <dgm:pt modelId="{1A5562DB-AE8E-46F2-9FB8-129AC464D28B}" type="parTrans" cxnId="{7777B7C7-9364-4CD9-9EDA-49464B2DDB20}">
      <dgm:prSet/>
      <dgm:spPr/>
      <dgm:t>
        <a:bodyPr/>
        <a:lstStyle/>
        <a:p>
          <a:endParaRPr lang="en-MY"/>
        </a:p>
      </dgm:t>
    </dgm:pt>
    <dgm:pt modelId="{7158AB66-D599-4630-8F2E-FB3C5D2C8F5A}" type="sibTrans" cxnId="{7777B7C7-9364-4CD9-9EDA-49464B2DDB20}">
      <dgm:prSet/>
      <dgm:spPr/>
      <dgm:t>
        <a:bodyPr/>
        <a:lstStyle/>
        <a:p>
          <a:endParaRPr lang="en-MY"/>
        </a:p>
      </dgm:t>
    </dgm:pt>
    <dgm:pt modelId="{4947E631-425C-48CF-8267-B01B8DEFE2B3}">
      <dgm:prSet phldrT="[Text]"/>
      <dgm:spPr/>
      <dgm:t>
        <a:bodyPr/>
        <a:lstStyle/>
        <a:p>
          <a:r>
            <a:rPr lang="en-US" dirty="0" smtClean="0"/>
            <a:t>STUDENTS ATTITUDE MUST BE  (+)</a:t>
          </a:r>
          <a:endParaRPr lang="en-MY" dirty="0"/>
        </a:p>
      </dgm:t>
    </dgm:pt>
    <dgm:pt modelId="{FB81C203-5F98-450F-B30B-DA4B36083BAF}" type="parTrans" cxnId="{5AB5B93B-DFA1-40E6-9419-C757DECBF301}">
      <dgm:prSet/>
      <dgm:spPr/>
      <dgm:t>
        <a:bodyPr/>
        <a:lstStyle/>
        <a:p>
          <a:endParaRPr lang="en-MY"/>
        </a:p>
      </dgm:t>
    </dgm:pt>
    <dgm:pt modelId="{1F42F180-FEBE-4286-BF9C-E16F44E8D389}" type="sibTrans" cxnId="{5AB5B93B-DFA1-40E6-9419-C757DECBF301}">
      <dgm:prSet/>
      <dgm:spPr/>
      <dgm:t>
        <a:bodyPr/>
        <a:lstStyle/>
        <a:p>
          <a:endParaRPr lang="en-MY"/>
        </a:p>
      </dgm:t>
    </dgm:pt>
    <dgm:pt modelId="{6E30F694-153A-4975-A409-17E30E89BE1E}">
      <dgm:prSet phldrT="[Text]"/>
      <dgm:spPr/>
      <dgm:t>
        <a:bodyPr/>
        <a:lstStyle/>
        <a:p>
          <a:r>
            <a:rPr lang="en-US" dirty="0" smtClean="0"/>
            <a:t>TEACHER’S ROLE</a:t>
          </a:r>
          <a:endParaRPr lang="en-MY" dirty="0"/>
        </a:p>
      </dgm:t>
    </dgm:pt>
    <dgm:pt modelId="{AF2DF2BC-BC57-4BDB-A2F8-A295E31334F6}" type="parTrans" cxnId="{4DB71D1B-27A5-4FED-B1F3-7616B37490FA}">
      <dgm:prSet/>
      <dgm:spPr/>
      <dgm:t>
        <a:bodyPr/>
        <a:lstStyle/>
        <a:p>
          <a:endParaRPr lang="en-MY"/>
        </a:p>
      </dgm:t>
    </dgm:pt>
    <dgm:pt modelId="{42DB0AC2-6BC3-4839-91F8-BCF9CE888D78}" type="sibTrans" cxnId="{4DB71D1B-27A5-4FED-B1F3-7616B37490FA}">
      <dgm:prSet/>
      <dgm:spPr/>
      <dgm:t>
        <a:bodyPr/>
        <a:lstStyle/>
        <a:p>
          <a:endParaRPr lang="en-MY"/>
        </a:p>
      </dgm:t>
    </dgm:pt>
    <dgm:pt modelId="{69357851-ED20-46A1-A86E-D6C2AB690F7B}">
      <dgm:prSet phldrT="[Text]"/>
      <dgm:spPr/>
      <dgm:t>
        <a:bodyPr/>
        <a:lstStyle/>
        <a:p>
          <a:r>
            <a:rPr lang="en-US" dirty="0" smtClean="0"/>
            <a:t>MATERIALS</a:t>
          </a:r>
          <a:endParaRPr lang="en-MY" dirty="0"/>
        </a:p>
      </dgm:t>
    </dgm:pt>
    <dgm:pt modelId="{4F1981F3-103F-4DC7-8F8A-AE638C7A297C}" type="parTrans" cxnId="{62413B9C-33B2-4D50-8048-0F5105E2D766}">
      <dgm:prSet/>
      <dgm:spPr/>
      <dgm:t>
        <a:bodyPr/>
        <a:lstStyle/>
        <a:p>
          <a:endParaRPr lang="en-MY"/>
        </a:p>
      </dgm:t>
    </dgm:pt>
    <dgm:pt modelId="{04D0278A-6D1B-4D79-BA63-4608F56D259B}" type="sibTrans" cxnId="{62413B9C-33B2-4D50-8048-0F5105E2D766}">
      <dgm:prSet/>
      <dgm:spPr/>
      <dgm:t>
        <a:bodyPr/>
        <a:lstStyle/>
        <a:p>
          <a:endParaRPr lang="en-MY"/>
        </a:p>
      </dgm:t>
    </dgm:pt>
    <dgm:pt modelId="{1185CD0F-C5E7-4F6F-9AF4-695EC3785447}">
      <dgm:prSet phldrT="[Text]"/>
      <dgm:spPr/>
      <dgm:t>
        <a:bodyPr/>
        <a:lstStyle/>
        <a:p>
          <a:r>
            <a:rPr lang="en-US" dirty="0" smtClean="0"/>
            <a:t>STUDENTS</a:t>
          </a:r>
          <a:endParaRPr lang="en-MY" dirty="0"/>
        </a:p>
      </dgm:t>
    </dgm:pt>
    <dgm:pt modelId="{9174061C-AD2A-4544-8665-DE4B5D92545D}" type="parTrans" cxnId="{4C637A77-EB64-4E61-B73D-0A3F890AB76D}">
      <dgm:prSet/>
      <dgm:spPr/>
      <dgm:t>
        <a:bodyPr/>
        <a:lstStyle/>
        <a:p>
          <a:endParaRPr lang="en-MY"/>
        </a:p>
      </dgm:t>
    </dgm:pt>
    <dgm:pt modelId="{B6B469E1-4132-4299-89A6-1C06F4962DDD}" type="sibTrans" cxnId="{4C637A77-EB64-4E61-B73D-0A3F890AB76D}">
      <dgm:prSet/>
      <dgm:spPr/>
      <dgm:t>
        <a:bodyPr/>
        <a:lstStyle/>
        <a:p>
          <a:endParaRPr lang="en-MY"/>
        </a:p>
      </dgm:t>
    </dgm:pt>
    <dgm:pt modelId="{13166DB1-73B0-4620-A16F-200BD5629D57}">
      <dgm:prSet/>
      <dgm:spPr/>
      <dgm:t>
        <a:bodyPr/>
        <a:lstStyle/>
        <a:p>
          <a:r>
            <a:rPr lang="en-US" dirty="0" smtClean="0"/>
            <a:t>EXPERIENTIAL LEARNING</a:t>
          </a:r>
          <a:endParaRPr lang="en-MY" dirty="0"/>
        </a:p>
      </dgm:t>
    </dgm:pt>
    <dgm:pt modelId="{0F243F57-94B8-46D9-84E4-DFCBC2A29E9F}" type="parTrans" cxnId="{533B3714-D46B-46B5-A2E8-239F23785522}">
      <dgm:prSet/>
      <dgm:spPr/>
      <dgm:t>
        <a:bodyPr/>
        <a:lstStyle/>
        <a:p>
          <a:endParaRPr lang="en-MY"/>
        </a:p>
      </dgm:t>
    </dgm:pt>
    <dgm:pt modelId="{96C15E83-DD3E-4735-951E-2B52023EE53B}" type="sibTrans" cxnId="{533B3714-D46B-46B5-A2E8-239F23785522}">
      <dgm:prSet/>
      <dgm:spPr/>
    </dgm:pt>
    <dgm:pt modelId="{9DACDC78-90FB-4D0C-BDD8-517928B87ED8}">
      <dgm:prSet/>
      <dgm:spPr/>
      <dgm:t>
        <a:bodyPr/>
        <a:lstStyle/>
        <a:p>
          <a:r>
            <a:rPr lang="en-US" dirty="0" smtClean="0"/>
            <a:t>PERSONAL INVOLVEMENT</a:t>
          </a:r>
          <a:endParaRPr lang="en-MY" dirty="0"/>
        </a:p>
      </dgm:t>
    </dgm:pt>
    <dgm:pt modelId="{1E482AFD-8AC8-49EC-ACE5-9C8BECB4819E}" type="parTrans" cxnId="{A381E9DE-08CD-475F-81D4-A11478CFD0F7}">
      <dgm:prSet/>
      <dgm:spPr/>
      <dgm:t>
        <a:bodyPr/>
        <a:lstStyle/>
        <a:p>
          <a:endParaRPr lang="en-MY"/>
        </a:p>
      </dgm:t>
    </dgm:pt>
    <dgm:pt modelId="{425349AF-3586-4FB7-AFF4-E5481EC8B48D}" type="sibTrans" cxnId="{A381E9DE-08CD-475F-81D4-A11478CFD0F7}">
      <dgm:prSet/>
      <dgm:spPr/>
    </dgm:pt>
    <dgm:pt modelId="{EF9F1175-8ADF-4B40-85E4-80B917CFE3C4}" type="pres">
      <dgm:prSet presAssocID="{C1983A58-B4D2-4CD6-B777-80FC6A23997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8CBA97C8-7875-475D-B590-11C0C1A7BB6D}" type="pres">
      <dgm:prSet presAssocID="{1E82E1A9-1F75-4517-AC9F-1B4940C8296E}" presName="centerShape" presStyleLbl="node0" presStyleIdx="0" presStyleCnt="1" custScaleX="126111"/>
      <dgm:spPr/>
      <dgm:t>
        <a:bodyPr/>
        <a:lstStyle/>
        <a:p>
          <a:endParaRPr lang="en-MY"/>
        </a:p>
      </dgm:t>
    </dgm:pt>
    <dgm:pt modelId="{19447149-A585-49D1-9127-ED2B47E3D01D}" type="pres">
      <dgm:prSet presAssocID="{FB81C203-5F98-450F-B30B-DA4B36083BAF}" presName="Name9" presStyleLbl="parChTrans1D2" presStyleIdx="0" presStyleCnt="6"/>
      <dgm:spPr/>
      <dgm:t>
        <a:bodyPr/>
        <a:lstStyle/>
        <a:p>
          <a:endParaRPr lang="en-MY"/>
        </a:p>
      </dgm:t>
    </dgm:pt>
    <dgm:pt modelId="{5E7B3C61-7190-4773-B4CE-132DD39C101B}" type="pres">
      <dgm:prSet presAssocID="{FB81C203-5F98-450F-B30B-DA4B36083BAF}" presName="connTx" presStyleLbl="parChTrans1D2" presStyleIdx="0" presStyleCnt="6"/>
      <dgm:spPr/>
      <dgm:t>
        <a:bodyPr/>
        <a:lstStyle/>
        <a:p>
          <a:endParaRPr lang="en-MY"/>
        </a:p>
      </dgm:t>
    </dgm:pt>
    <dgm:pt modelId="{672BBD8E-CD3A-485D-8FA4-1E224A79CBB5}" type="pres">
      <dgm:prSet presAssocID="{4947E631-425C-48CF-8267-B01B8DEFE2B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DCA4AA9-19E6-458F-B787-3211012AF405}" type="pres">
      <dgm:prSet presAssocID="{AF2DF2BC-BC57-4BDB-A2F8-A295E31334F6}" presName="Name9" presStyleLbl="parChTrans1D2" presStyleIdx="1" presStyleCnt="6"/>
      <dgm:spPr/>
      <dgm:t>
        <a:bodyPr/>
        <a:lstStyle/>
        <a:p>
          <a:endParaRPr lang="en-MY"/>
        </a:p>
      </dgm:t>
    </dgm:pt>
    <dgm:pt modelId="{5E86152F-27C1-4B08-97A9-3423E4A45697}" type="pres">
      <dgm:prSet presAssocID="{AF2DF2BC-BC57-4BDB-A2F8-A295E31334F6}" presName="connTx" presStyleLbl="parChTrans1D2" presStyleIdx="1" presStyleCnt="6"/>
      <dgm:spPr/>
      <dgm:t>
        <a:bodyPr/>
        <a:lstStyle/>
        <a:p>
          <a:endParaRPr lang="en-MY"/>
        </a:p>
      </dgm:t>
    </dgm:pt>
    <dgm:pt modelId="{C3E9E77D-730C-42EB-8C4B-E48C2C88CE24}" type="pres">
      <dgm:prSet presAssocID="{6E30F694-153A-4975-A409-17E30E89BE1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E35D876-202C-415E-B94C-1DE66BBB91B2}" type="pres">
      <dgm:prSet presAssocID="{4F1981F3-103F-4DC7-8F8A-AE638C7A297C}" presName="Name9" presStyleLbl="parChTrans1D2" presStyleIdx="2" presStyleCnt="6"/>
      <dgm:spPr/>
      <dgm:t>
        <a:bodyPr/>
        <a:lstStyle/>
        <a:p>
          <a:endParaRPr lang="en-MY"/>
        </a:p>
      </dgm:t>
    </dgm:pt>
    <dgm:pt modelId="{11E00AEC-2A3B-46AF-BBDA-98FDAFEA42DE}" type="pres">
      <dgm:prSet presAssocID="{4F1981F3-103F-4DC7-8F8A-AE638C7A297C}" presName="connTx" presStyleLbl="parChTrans1D2" presStyleIdx="2" presStyleCnt="6"/>
      <dgm:spPr/>
      <dgm:t>
        <a:bodyPr/>
        <a:lstStyle/>
        <a:p>
          <a:endParaRPr lang="en-MY"/>
        </a:p>
      </dgm:t>
    </dgm:pt>
    <dgm:pt modelId="{9D5A81D2-C40A-4AA7-A225-87D6A3E4FE71}" type="pres">
      <dgm:prSet presAssocID="{69357851-ED20-46A1-A86E-D6C2AB690F7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0014167-FCCD-46F5-9577-D1F14A138CE9}" type="pres">
      <dgm:prSet presAssocID="{9174061C-AD2A-4544-8665-DE4B5D92545D}" presName="Name9" presStyleLbl="parChTrans1D2" presStyleIdx="3" presStyleCnt="6"/>
      <dgm:spPr/>
      <dgm:t>
        <a:bodyPr/>
        <a:lstStyle/>
        <a:p>
          <a:endParaRPr lang="en-MY"/>
        </a:p>
      </dgm:t>
    </dgm:pt>
    <dgm:pt modelId="{C20BDCFA-949E-406D-963E-5FCC2943EEAF}" type="pres">
      <dgm:prSet presAssocID="{9174061C-AD2A-4544-8665-DE4B5D92545D}" presName="connTx" presStyleLbl="parChTrans1D2" presStyleIdx="3" presStyleCnt="6"/>
      <dgm:spPr/>
      <dgm:t>
        <a:bodyPr/>
        <a:lstStyle/>
        <a:p>
          <a:endParaRPr lang="en-MY"/>
        </a:p>
      </dgm:t>
    </dgm:pt>
    <dgm:pt modelId="{B4B87060-73B3-4FBD-8A4B-3E4490BD497B}" type="pres">
      <dgm:prSet presAssocID="{1185CD0F-C5E7-4F6F-9AF4-695EC378544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FF7894D-830A-46E7-9AB3-D7F0A528A0D0}" type="pres">
      <dgm:prSet presAssocID="{0F243F57-94B8-46D9-84E4-DFCBC2A29E9F}" presName="Name9" presStyleLbl="parChTrans1D2" presStyleIdx="4" presStyleCnt="6"/>
      <dgm:spPr/>
      <dgm:t>
        <a:bodyPr/>
        <a:lstStyle/>
        <a:p>
          <a:endParaRPr lang="en-MY"/>
        </a:p>
      </dgm:t>
    </dgm:pt>
    <dgm:pt modelId="{9C2743CC-F0CA-4F4B-980F-1299002E5DEF}" type="pres">
      <dgm:prSet presAssocID="{0F243F57-94B8-46D9-84E4-DFCBC2A29E9F}" presName="connTx" presStyleLbl="parChTrans1D2" presStyleIdx="4" presStyleCnt="6"/>
      <dgm:spPr/>
      <dgm:t>
        <a:bodyPr/>
        <a:lstStyle/>
        <a:p>
          <a:endParaRPr lang="en-MY"/>
        </a:p>
      </dgm:t>
    </dgm:pt>
    <dgm:pt modelId="{18302644-34BA-47F2-8107-4DCE98584CFC}" type="pres">
      <dgm:prSet presAssocID="{13166DB1-73B0-4620-A16F-200BD5629D5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51B109A8-8E1D-4867-B9A2-1E52F4161702}" type="pres">
      <dgm:prSet presAssocID="{1E482AFD-8AC8-49EC-ACE5-9C8BECB4819E}" presName="Name9" presStyleLbl="parChTrans1D2" presStyleIdx="5" presStyleCnt="6"/>
      <dgm:spPr/>
      <dgm:t>
        <a:bodyPr/>
        <a:lstStyle/>
        <a:p>
          <a:endParaRPr lang="en-MY"/>
        </a:p>
      </dgm:t>
    </dgm:pt>
    <dgm:pt modelId="{0EB650D4-8E54-4BF1-A642-C67FF455D672}" type="pres">
      <dgm:prSet presAssocID="{1E482AFD-8AC8-49EC-ACE5-9C8BECB4819E}" presName="connTx" presStyleLbl="parChTrans1D2" presStyleIdx="5" presStyleCnt="6"/>
      <dgm:spPr/>
      <dgm:t>
        <a:bodyPr/>
        <a:lstStyle/>
        <a:p>
          <a:endParaRPr lang="en-MY"/>
        </a:p>
      </dgm:t>
    </dgm:pt>
    <dgm:pt modelId="{D19E3431-FDA1-4928-A7BE-484CEEFAF7DE}" type="pres">
      <dgm:prSet presAssocID="{9DACDC78-90FB-4D0C-BDD8-517928B87ED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A381E9DE-08CD-475F-81D4-A11478CFD0F7}" srcId="{1E82E1A9-1F75-4517-AC9F-1B4940C8296E}" destId="{9DACDC78-90FB-4D0C-BDD8-517928B87ED8}" srcOrd="5" destOrd="0" parTransId="{1E482AFD-8AC8-49EC-ACE5-9C8BECB4819E}" sibTransId="{425349AF-3586-4FB7-AFF4-E5481EC8B48D}"/>
    <dgm:cxn modelId="{54B24BB1-C132-4743-9BE2-FB32B6614125}" type="presOf" srcId="{13166DB1-73B0-4620-A16F-200BD5629D57}" destId="{18302644-34BA-47F2-8107-4DCE98584CFC}" srcOrd="0" destOrd="0" presId="urn:microsoft.com/office/officeart/2005/8/layout/radial1"/>
    <dgm:cxn modelId="{E1BDA211-9EF2-4DE0-A285-D9D21E07C28A}" type="presOf" srcId="{FB81C203-5F98-450F-B30B-DA4B36083BAF}" destId="{5E7B3C61-7190-4773-B4CE-132DD39C101B}" srcOrd="1" destOrd="0" presId="urn:microsoft.com/office/officeart/2005/8/layout/radial1"/>
    <dgm:cxn modelId="{5B65854B-FE13-4570-B7C8-A25B0DCBACE9}" type="presOf" srcId="{1E482AFD-8AC8-49EC-ACE5-9C8BECB4819E}" destId="{51B109A8-8E1D-4867-B9A2-1E52F4161702}" srcOrd="0" destOrd="0" presId="urn:microsoft.com/office/officeart/2005/8/layout/radial1"/>
    <dgm:cxn modelId="{8FEAD17B-6CDC-45E3-9CB7-5D631CA3C748}" type="presOf" srcId="{0F243F57-94B8-46D9-84E4-DFCBC2A29E9F}" destId="{9C2743CC-F0CA-4F4B-980F-1299002E5DEF}" srcOrd="1" destOrd="0" presId="urn:microsoft.com/office/officeart/2005/8/layout/radial1"/>
    <dgm:cxn modelId="{5AB5B93B-DFA1-40E6-9419-C757DECBF301}" srcId="{1E82E1A9-1F75-4517-AC9F-1B4940C8296E}" destId="{4947E631-425C-48CF-8267-B01B8DEFE2B3}" srcOrd="0" destOrd="0" parTransId="{FB81C203-5F98-450F-B30B-DA4B36083BAF}" sibTransId="{1F42F180-FEBE-4286-BF9C-E16F44E8D389}"/>
    <dgm:cxn modelId="{533B3714-D46B-46B5-A2E8-239F23785522}" srcId="{1E82E1A9-1F75-4517-AC9F-1B4940C8296E}" destId="{13166DB1-73B0-4620-A16F-200BD5629D57}" srcOrd="4" destOrd="0" parTransId="{0F243F57-94B8-46D9-84E4-DFCBC2A29E9F}" sibTransId="{96C15E83-DD3E-4735-951E-2B52023EE53B}"/>
    <dgm:cxn modelId="{5E03BF17-5B25-4C90-8607-AEEDCC77D183}" type="presOf" srcId="{1185CD0F-C5E7-4F6F-9AF4-695EC3785447}" destId="{B4B87060-73B3-4FBD-8A4B-3E4490BD497B}" srcOrd="0" destOrd="0" presId="urn:microsoft.com/office/officeart/2005/8/layout/radial1"/>
    <dgm:cxn modelId="{D7E3FAEA-0A8E-48C9-95B8-86D5559132FE}" type="presOf" srcId="{69357851-ED20-46A1-A86E-D6C2AB690F7B}" destId="{9D5A81D2-C40A-4AA7-A225-87D6A3E4FE71}" srcOrd="0" destOrd="0" presId="urn:microsoft.com/office/officeart/2005/8/layout/radial1"/>
    <dgm:cxn modelId="{0417054C-26BA-4907-B6CD-E2D1173EACCA}" type="presOf" srcId="{AF2DF2BC-BC57-4BDB-A2F8-A295E31334F6}" destId="{5E86152F-27C1-4B08-97A9-3423E4A45697}" srcOrd="1" destOrd="0" presId="urn:microsoft.com/office/officeart/2005/8/layout/radial1"/>
    <dgm:cxn modelId="{B8EA697F-E5CF-4A8F-9E2D-003785036504}" type="presOf" srcId="{1E482AFD-8AC8-49EC-ACE5-9C8BECB4819E}" destId="{0EB650D4-8E54-4BF1-A642-C67FF455D672}" srcOrd="1" destOrd="0" presId="urn:microsoft.com/office/officeart/2005/8/layout/radial1"/>
    <dgm:cxn modelId="{A270F995-A107-495D-990F-FCAAE31BF9EE}" type="presOf" srcId="{6E30F694-153A-4975-A409-17E30E89BE1E}" destId="{C3E9E77D-730C-42EB-8C4B-E48C2C88CE24}" srcOrd="0" destOrd="0" presId="urn:microsoft.com/office/officeart/2005/8/layout/radial1"/>
    <dgm:cxn modelId="{08DB1F16-75CB-4FA4-AF05-E940CDBB0D8B}" type="presOf" srcId="{AF2DF2BC-BC57-4BDB-A2F8-A295E31334F6}" destId="{8DCA4AA9-19E6-458F-B787-3211012AF405}" srcOrd="0" destOrd="0" presId="urn:microsoft.com/office/officeart/2005/8/layout/radial1"/>
    <dgm:cxn modelId="{62413B9C-33B2-4D50-8048-0F5105E2D766}" srcId="{1E82E1A9-1F75-4517-AC9F-1B4940C8296E}" destId="{69357851-ED20-46A1-A86E-D6C2AB690F7B}" srcOrd="2" destOrd="0" parTransId="{4F1981F3-103F-4DC7-8F8A-AE638C7A297C}" sibTransId="{04D0278A-6D1B-4D79-BA63-4608F56D259B}"/>
    <dgm:cxn modelId="{31D64581-C0D9-4228-BA2B-44CD034FE936}" type="presOf" srcId="{4947E631-425C-48CF-8267-B01B8DEFE2B3}" destId="{672BBD8E-CD3A-485D-8FA4-1E224A79CBB5}" srcOrd="0" destOrd="0" presId="urn:microsoft.com/office/officeart/2005/8/layout/radial1"/>
    <dgm:cxn modelId="{DCB192D5-0411-49D6-BD74-D9DD989E9A4E}" type="presOf" srcId="{4F1981F3-103F-4DC7-8F8A-AE638C7A297C}" destId="{CE35D876-202C-415E-B94C-1DE66BBB91B2}" srcOrd="0" destOrd="0" presId="urn:microsoft.com/office/officeart/2005/8/layout/radial1"/>
    <dgm:cxn modelId="{A66C2C02-C08A-4E3F-A0A1-DCBC088ECB6B}" type="presOf" srcId="{9174061C-AD2A-4544-8665-DE4B5D92545D}" destId="{C20BDCFA-949E-406D-963E-5FCC2943EEAF}" srcOrd="1" destOrd="0" presId="urn:microsoft.com/office/officeart/2005/8/layout/radial1"/>
    <dgm:cxn modelId="{4DB71D1B-27A5-4FED-B1F3-7616B37490FA}" srcId="{1E82E1A9-1F75-4517-AC9F-1B4940C8296E}" destId="{6E30F694-153A-4975-A409-17E30E89BE1E}" srcOrd="1" destOrd="0" parTransId="{AF2DF2BC-BC57-4BDB-A2F8-A295E31334F6}" sibTransId="{42DB0AC2-6BC3-4839-91F8-BCF9CE888D78}"/>
    <dgm:cxn modelId="{2B0A3C00-3F56-4126-A54C-6EAB6842BD05}" type="presOf" srcId="{0F243F57-94B8-46D9-84E4-DFCBC2A29E9F}" destId="{3FF7894D-830A-46E7-9AB3-D7F0A528A0D0}" srcOrd="0" destOrd="0" presId="urn:microsoft.com/office/officeart/2005/8/layout/radial1"/>
    <dgm:cxn modelId="{4C637A77-EB64-4E61-B73D-0A3F890AB76D}" srcId="{1E82E1A9-1F75-4517-AC9F-1B4940C8296E}" destId="{1185CD0F-C5E7-4F6F-9AF4-695EC3785447}" srcOrd="3" destOrd="0" parTransId="{9174061C-AD2A-4544-8665-DE4B5D92545D}" sibTransId="{B6B469E1-4132-4299-89A6-1C06F4962DDD}"/>
    <dgm:cxn modelId="{2491F3E7-6F87-4F0A-867A-A9A9777B2C37}" type="presOf" srcId="{4F1981F3-103F-4DC7-8F8A-AE638C7A297C}" destId="{11E00AEC-2A3B-46AF-BBDA-98FDAFEA42DE}" srcOrd="1" destOrd="0" presId="urn:microsoft.com/office/officeart/2005/8/layout/radial1"/>
    <dgm:cxn modelId="{7777B7C7-9364-4CD9-9EDA-49464B2DDB20}" srcId="{C1983A58-B4D2-4CD6-B777-80FC6A23997D}" destId="{1E82E1A9-1F75-4517-AC9F-1B4940C8296E}" srcOrd="0" destOrd="0" parTransId="{1A5562DB-AE8E-46F2-9FB8-129AC464D28B}" sibTransId="{7158AB66-D599-4630-8F2E-FB3C5D2C8F5A}"/>
    <dgm:cxn modelId="{46E4962C-CF59-4884-BEE7-336ABC21550A}" type="presOf" srcId="{9174061C-AD2A-4544-8665-DE4B5D92545D}" destId="{F0014167-FCCD-46F5-9577-D1F14A138CE9}" srcOrd="0" destOrd="0" presId="urn:microsoft.com/office/officeart/2005/8/layout/radial1"/>
    <dgm:cxn modelId="{4FE308C4-9C94-4C71-9721-A199190EABDD}" type="presOf" srcId="{1E82E1A9-1F75-4517-AC9F-1B4940C8296E}" destId="{8CBA97C8-7875-475D-B590-11C0C1A7BB6D}" srcOrd="0" destOrd="0" presId="urn:microsoft.com/office/officeart/2005/8/layout/radial1"/>
    <dgm:cxn modelId="{A947C731-C4A9-490C-80A3-124531185ADB}" type="presOf" srcId="{C1983A58-B4D2-4CD6-B777-80FC6A23997D}" destId="{EF9F1175-8ADF-4B40-85E4-80B917CFE3C4}" srcOrd="0" destOrd="0" presId="urn:microsoft.com/office/officeart/2005/8/layout/radial1"/>
    <dgm:cxn modelId="{F5C9562B-52CA-4092-B5CE-EF55421FD169}" type="presOf" srcId="{9DACDC78-90FB-4D0C-BDD8-517928B87ED8}" destId="{D19E3431-FDA1-4928-A7BE-484CEEFAF7DE}" srcOrd="0" destOrd="0" presId="urn:microsoft.com/office/officeart/2005/8/layout/radial1"/>
    <dgm:cxn modelId="{313BCA19-1D17-497E-BCB6-0A4F6C7BD061}" type="presOf" srcId="{FB81C203-5F98-450F-B30B-DA4B36083BAF}" destId="{19447149-A585-49D1-9127-ED2B47E3D01D}" srcOrd="0" destOrd="0" presId="urn:microsoft.com/office/officeart/2005/8/layout/radial1"/>
    <dgm:cxn modelId="{5E85041B-E36F-487A-9BD9-78DD147D37EB}" type="presParOf" srcId="{EF9F1175-8ADF-4B40-85E4-80B917CFE3C4}" destId="{8CBA97C8-7875-475D-B590-11C0C1A7BB6D}" srcOrd="0" destOrd="0" presId="urn:microsoft.com/office/officeart/2005/8/layout/radial1"/>
    <dgm:cxn modelId="{D1439E0B-4986-4759-A277-9A97ED61F8A0}" type="presParOf" srcId="{EF9F1175-8ADF-4B40-85E4-80B917CFE3C4}" destId="{19447149-A585-49D1-9127-ED2B47E3D01D}" srcOrd="1" destOrd="0" presId="urn:microsoft.com/office/officeart/2005/8/layout/radial1"/>
    <dgm:cxn modelId="{D10E745B-0E89-4CBB-8512-16565EB4764B}" type="presParOf" srcId="{19447149-A585-49D1-9127-ED2B47E3D01D}" destId="{5E7B3C61-7190-4773-B4CE-132DD39C101B}" srcOrd="0" destOrd="0" presId="urn:microsoft.com/office/officeart/2005/8/layout/radial1"/>
    <dgm:cxn modelId="{5BD7A021-02E5-4E34-BF7A-3F4F7B3BA186}" type="presParOf" srcId="{EF9F1175-8ADF-4B40-85E4-80B917CFE3C4}" destId="{672BBD8E-CD3A-485D-8FA4-1E224A79CBB5}" srcOrd="2" destOrd="0" presId="urn:microsoft.com/office/officeart/2005/8/layout/radial1"/>
    <dgm:cxn modelId="{BAFBA43C-B4CA-4AE9-95B9-D2C24A96716D}" type="presParOf" srcId="{EF9F1175-8ADF-4B40-85E4-80B917CFE3C4}" destId="{8DCA4AA9-19E6-458F-B787-3211012AF405}" srcOrd="3" destOrd="0" presId="urn:microsoft.com/office/officeart/2005/8/layout/radial1"/>
    <dgm:cxn modelId="{631FABCF-4F3D-443F-9DD5-44D3CE8775EA}" type="presParOf" srcId="{8DCA4AA9-19E6-458F-B787-3211012AF405}" destId="{5E86152F-27C1-4B08-97A9-3423E4A45697}" srcOrd="0" destOrd="0" presId="urn:microsoft.com/office/officeart/2005/8/layout/radial1"/>
    <dgm:cxn modelId="{04750FF1-CC8E-41AC-968D-4EAC5B8EE533}" type="presParOf" srcId="{EF9F1175-8ADF-4B40-85E4-80B917CFE3C4}" destId="{C3E9E77D-730C-42EB-8C4B-E48C2C88CE24}" srcOrd="4" destOrd="0" presId="urn:microsoft.com/office/officeart/2005/8/layout/radial1"/>
    <dgm:cxn modelId="{82B33700-18E2-4925-952A-F77163E2A959}" type="presParOf" srcId="{EF9F1175-8ADF-4B40-85E4-80B917CFE3C4}" destId="{CE35D876-202C-415E-B94C-1DE66BBB91B2}" srcOrd="5" destOrd="0" presId="urn:microsoft.com/office/officeart/2005/8/layout/radial1"/>
    <dgm:cxn modelId="{4714B650-610B-4C86-9096-6A3864AE183F}" type="presParOf" srcId="{CE35D876-202C-415E-B94C-1DE66BBB91B2}" destId="{11E00AEC-2A3B-46AF-BBDA-98FDAFEA42DE}" srcOrd="0" destOrd="0" presId="urn:microsoft.com/office/officeart/2005/8/layout/radial1"/>
    <dgm:cxn modelId="{9A603182-BFC0-45F0-86A4-06EEED1C7E9E}" type="presParOf" srcId="{EF9F1175-8ADF-4B40-85E4-80B917CFE3C4}" destId="{9D5A81D2-C40A-4AA7-A225-87D6A3E4FE71}" srcOrd="6" destOrd="0" presId="urn:microsoft.com/office/officeart/2005/8/layout/radial1"/>
    <dgm:cxn modelId="{3B4C4E1C-91BD-43A3-86B2-11BFEA4D7058}" type="presParOf" srcId="{EF9F1175-8ADF-4B40-85E4-80B917CFE3C4}" destId="{F0014167-FCCD-46F5-9577-D1F14A138CE9}" srcOrd="7" destOrd="0" presId="urn:microsoft.com/office/officeart/2005/8/layout/radial1"/>
    <dgm:cxn modelId="{B0D8A4E8-9C0B-4F7E-93A7-FFB97A0ABF28}" type="presParOf" srcId="{F0014167-FCCD-46F5-9577-D1F14A138CE9}" destId="{C20BDCFA-949E-406D-963E-5FCC2943EEAF}" srcOrd="0" destOrd="0" presId="urn:microsoft.com/office/officeart/2005/8/layout/radial1"/>
    <dgm:cxn modelId="{8B7D8BDB-7913-40B3-ADA4-CA27DFCAF994}" type="presParOf" srcId="{EF9F1175-8ADF-4B40-85E4-80B917CFE3C4}" destId="{B4B87060-73B3-4FBD-8A4B-3E4490BD497B}" srcOrd="8" destOrd="0" presId="urn:microsoft.com/office/officeart/2005/8/layout/radial1"/>
    <dgm:cxn modelId="{BDD04248-87ED-4662-840A-482097524E0A}" type="presParOf" srcId="{EF9F1175-8ADF-4B40-85E4-80B917CFE3C4}" destId="{3FF7894D-830A-46E7-9AB3-D7F0A528A0D0}" srcOrd="9" destOrd="0" presId="urn:microsoft.com/office/officeart/2005/8/layout/radial1"/>
    <dgm:cxn modelId="{B280BE2E-E7A3-4C15-932A-B91A6D854886}" type="presParOf" srcId="{3FF7894D-830A-46E7-9AB3-D7F0A528A0D0}" destId="{9C2743CC-F0CA-4F4B-980F-1299002E5DEF}" srcOrd="0" destOrd="0" presId="urn:microsoft.com/office/officeart/2005/8/layout/radial1"/>
    <dgm:cxn modelId="{F042328F-D83F-4CD9-81E7-8DAB3DFF01F8}" type="presParOf" srcId="{EF9F1175-8ADF-4B40-85E4-80B917CFE3C4}" destId="{18302644-34BA-47F2-8107-4DCE98584CFC}" srcOrd="10" destOrd="0" presId="urn:microsoft.com/office/officeart/2005/8/layout/radial1"/>
    <dgm:cxn modelId="{A1A907DB-B823-44FA-96ED-1CA6A1A45485}" type="presParOf" srcId="{EF9F1175-8ADF-4B40-85E4-80B917CFE3C4}" destId="{51B109A8-8E1D-4867-B9A2-1E52F4161702}" srcOrd="11" destOrd="0" presId="urn:microsoft.com/office/officeart/2005/8/layout/radial1"/>
    <dgm:cxn modelId="{AB5FEEEA-F52D-486C-931A-DB30D973C3C2}" type="presParOf" srcId="{51B109A8-8E1D-4867-B9A2-1E52F4161702}" destId="{0EB650D4-8E54-4BF1-A642-C67FF455D672}" srcOrd="0" destOrd="0" presId="urn:microsoft.com/office/officeart/2005/8/layout/radial1"/>
    <dgm:cxn modelId="{A8AB8D6D-A7BB-4896-B1C9-D545A6694B0A}" type="presParOf" srcId="{EF9F1175-8ADF-4B40-85E4-80B917CFE3C4}" destId="{D19E3431-FDA1-4928-A7BE-484CEEFAF7D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0827D4-FC8D-44B8-9B70-4902333B6F4A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8FE241AF-CD85-473C-81EF-4A1CAFD0C2E4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BEHAVIOURISTIC THEORY OF LEARNING</a:t>
          </a:r>
          <a:endParaRPr lang="en-MY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FE18495-736B-430F-B0EA-5F7EBC58F360}" type="parTrans" cxnId="{6A73CBCC-F1C8-46CB-8C46-C40B494AD649}">
      <dgm:prSet/>
      <dgm:spPr/>
      <dgm:t>
        <a:bodyPr/>
        <a:lstStyle/>
        <a:p>
          <a:endParaRPr lang="en-MY"/>
        </a:p>
      </dgm:t>
    </dgm:pt>
    <dgm:pt modelId="{A274B7AE-F2FD-4C6F-8200-2C1B4F86437E}" type="sibTrans" cxnId="{6A73CBCC-F1C8-46CB-8C46-C40B494AD649}">
      <dgm:prSet/>
      <dgm:spPr/>
      <dgm:t>
        <a:bodyPr/>
        <a:lstStyle/>
        <a:p>
          <a:endParaRPr lang="en-MY"/>
        </a:p>
      </dgm:t>
    </dgm:pt>
    <dgm:pt modelId="{91E0F502-D2E8-443E-A1BE-4F3BD7F7F1F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BF.SKINNER</a:t>
          </a:r>
        </a:p>
        <a:p>
          <a:r>
            <a: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(SKINNER BOX; OPERANT CONDITIONING CHAMBER)</a:t>
          </a:r>
          <a:endParaRPr lang="en-MY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45D7AB1-0242-42FE-8221-4598C3924560}" type="parTrans" cxnId="{92DAF3C8-63E9-46CA-B45D-FBDB2464A148}">
      <dgm:prSet/>
      <dgm:spPr/>
      <dgm:t>
        <a:bodyPr/>
        <a:lstStyle/>
        <a:p>
          <a:endParaRPr lang="en-MY"/>
        </a:p>
      </dgm:t>
    </dgm:pt>
    <dgm:pt modelId="{6212C9A8-70A5-4D0A-B053-B1487E7EF4F0}" type="sibTrans" cxnId="{92DAF3C8-63E9-46CA-B45D-FBDB2464A148}">
      <dgm:prSet/>
      <dgm:spPr/>
      <dgm:t>
        <a:bodyPr/>
        <a:lstStyle/>
        <a:p>
          <a:endParaRPr lang="en-MY"/>
        </a:p>
      </dgm:t>
    </dgm:pt>
    <dgm:pt modelId="{27DF17A9-5EE7-4829-A1D3-DBDDED61753F}">
      <dgm:prSet phldrT="[Text]"/>
      <dgm:spPr/>
      <dgm:t>
        <a:bodyPr/>
        <a:lstStyle/>
        <a:p>
          <a:r>
            <a:rPr lang="en-US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IVAN PAVLOV</a:t>
          </a:r>
        </a:p>
        <a:p>
          <a:r>
            <a:rPr lang="en-US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(CLASSICAL CONDITIONING)</a:t>
          </a:r>
          <a:endParaRPr lang="en-MY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5C3DDE9-7A07-4A65-8066-1E99C2BC9A51}" type="parTrans" cxnId="{20D2356F-C415-483C-8AEC-DFA753F70CAE}">
      <dgm:prSet/>
      <dgm:spPr/>
      <dgm:t>
        <a:bodyPr/>
        <a:lstStyle/>
        <a:p>
          <a:endParaRPr lang="en-MY"/>
        </a:p>
      </dgm:t>
    </dgm:pt>
    <dgm:pt modelId="{489DBA5D-2B26-448B-964D-6BEE39179415}" type="sibTrans" cxnId="{20D2356F-C415-483C-8AEC-DFA753F70CAE}">
      <dgm:prSet/>
      <dgm:spPr/>
      <dgm:t>
        <a:bodyPr/>
        <a:lstStyle/>
        <a:p>
          <a:endParaRPr lang="en-MY"/>
        </a:p>
      </dgm:t>
    </dgm:pt>
    <dgm:pt modelId="{F6068812-BDA7-4DE5-BBBE-F140F67E5EFE}" type="pres">
      <dgm:prSet presAssocID="{460827D4-FC8D-44B8-9B70-4902333B6F4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4789D947-514E-4B5B-AF5B-413D1A0869D7}" type="pres">
      <dgm:prSet presAssocID="{8FE241AF-CD85-473C-81EF-4A1CAFD0C2E4}" presName="root1" presStyleCnt="0"/>
      <dgm:spPr/>
    </dgm:pt>
    <dgm:pt modelId="{0D6DF2E4-0EBB-4D3F-917E-DEFADB6EF05B}" type="pres">
      <dgm:prSet presAssocID="{8FE241AF-CD85-473C-81EF-4A1CAFD0C2E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C48B2122-19F6-4BF2-B499-1ACAE771B322}" type="pres">
      <dgm:prSet presAssocID="{8FE241AF-CD85-473C-81EF-4A1CAFD0C2E4}" presName="level2hierChild" presStyleCnt="0"/>
      <dgm:spPr/>
    </dgm:pt>
    <dgm:pt modelId="{5ABB251A-3EB7-4ED2-97DD-33194976E495}" type="pres">
      <dgm:prSet presAssocID="{E45D7AB1-0242-42FE-8221-4598C3924560}" presName="conn2-1" presStyleLbl="parChTrans1D2" presStyleIdx="0" presStyleCnt="2"/>
      <dgm:spPr/>
      <dgm:t>
        <a:bodyPr/>
        <a:lstStyle/>
        <a:p>
          <a:endParaRPr lang="en-MY"/>
        </a:p>
      </dgm:t>
    </dgm:pt>
    <dgm:pt modelId="{939CC2E4-3E16-4964-87D7-DB2A321236BB}" type="pres">
      <dgm:prSet presAssocID="{E45D7AB1-0242-42FE-8221-4598C3924560}" presName="connTx" presStyleLbl="parChTrans1D2" presStyleIdx="0" presStyleCnt="2"/>
      <dgm:spPr/>
      <dgm:t>
        <a:bodyPr/>
        <a:lstStyle/>
        <a:p>
          <a:endParaRPr lang="en-MY"/>
        </a:p>
      </dgm:t>
    </dgm:pt>
    <dgm:pt modelId="{B0A928EA-C393-482A-9564-BE1B23AF962E}" type="pres">
      <dgm:prSet presAssocID="{91E0F502-D2E8-443E-A1BE-4F3BD7F7F1F1}" presName="root2" presStyleCnt="0"/>
      <dgm:spPr/>
    </dgm:pt>
    <dgm:pt modelId="{3242FA0D-2C3A-47D9-919A-7381AACB3231}" type="pres">
      <dgm:prSet presAssocID="{91E0F502-D2E8-443E-A1BE-4F3BD7F7F1F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CB75A5FD-4E77-47B9-BCD4-09ECBA052C88}" type="pres">
      <dgm:prSet presAssocID="{91E0F502-D2E8-443E-A1BE-4F3BD7F7F1F1}" presName="level3hierChild" presStyleCnt="0"/>
      <dgm:spPr/>
    </dgm:pt>
    <dgm:pt modelId="{9C1C8856-D8A8-4C96-9DA9-E5C54CAAF75C}" type="pres">
      <dgm:prSet presAssocID="{C5C3DDE9-7A07-4A65-8066-1E99C2BC9A51}" presName="conn2-1" presStyleLbl="parChTrans1D2" presStyleIdx="1" presStyleCnt="2"/>
      <dgm:spPr/>
      <dgm:t>
        <a:bodyPr/>
        <a:lstStyle/>
        <a:p>
          <a:endParaRPr lang="en-MY"/>
        </a:p>
      </dgm:t>
    </dgm:pt>
    <dgm:pt modelId="{83F92AA1-ED39-4AE9-9749-AE9480EB454C}" type="pres">
      <dgm:prSet presAssocID="{C5C3DDE9-7A07-4A65-8066-1E99C2BC9A51}" presName="connTx" presStyleLbl="parChTrans1D2" presStyleIdx="1" presStyleCnt="2"/>
      <dgm:spPr/>
      <dgm:t>
        <a:bodyPr/>
        <a:lstStyle/>
        <a:p>
          <a:endParaRPr lang="en-MY"/>
        </a:p>
      </dgm:t>
    </dgm:pt>
    <dgm:pt modelId="{483F1E68-03F3-4E93-829A-80E1EC305096}" type="pres">
      <dgm:prSet presAssocID="{27DF17A9-5EE7-4829-A1D3-DBDDED61753F}" presName="root2" presStyleCnt="0"/>
      <dgm:spPr/>
    </dgm:pt>
    <dgm:pt modelId="{3C5C9673-9BAA-438E-90DF-8D3FB93082D1}" type="pres">
      <dgm:prSet presAssocID="{27DF17A9-5EE7-4829-A1D3-DBDDED61753F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F44C7D99-52BA-43A7-93A4-05A448EA75E1}" type="pres">
      <dgm:prSet presAssocID="{27DF17A9-5EE7-4829-A1D3-DBDDED61753F}" presName="level3hierChild" presStyleCnt="0"/>
      <dgm:spPr/>
    </dgm:pt>
  </dgm:ptLst>
  <dgm:cxnLst>
    <dgm:cxn modelId="{92DAF3C8-63E9-46CA-B45D-FBDB2464A148}" srcId="{8FE241AF-CD85-473C-81EF-4A1CAFD0C2E4}" destId="{91E0F502-D2E8-443E-A1BE-4F3BD7F7F1F1}" srcOrd="0" destOrd="0" parTransId="{E45D7AB1-0242-42FE-8221-4598C3924560}" sibTransId="{6212C9A8-70A5-4D0A-B053-B1487E7EF4F0}"/>
    <dgm:cxn modelId="{0688BAF7-C036-4FFD-8171-06D90D239276}" type="presOf" srcId="{27DF17A9-5EE7-4829-A1D3-DBDDED61753F}" destId="{3C5C9673-9BAA-438E-90DF-8D3FB93082D1}" srcOrd="0" destOrd="0" presId="urn:microsoft.com/office/officeart/2005/8/layout/hierarchy2"/>
    <dgm:cxn modelId="{21BBD28B-8B6E-4D16-93BB-B2444800BA11}" type="presOf" srcId="{E45D7AB1-0242-42FE-8221-4598C3924560}" destId="{5ABB251A-3EB7-4ED2-97DD-33194976E495}" srcOrd="0" destOrd="0" presId="urn:microsoft.com/office/officeart/2005/8/layout/hierarchy2"/>
    <dgm:cxn modelId="{9C172802-D53E-485D-989E-0E17F9840C3D}" type="presOf" srcId="{C5C3DDE9-7A07-4A65-8066-1E99C2BC9A51}" destId="{83F92AA1-ED39-4AE9-9749-AE9480EB454C}" srcOrd="1" destOrd="0" presId="urn:microsoft.com/office/officeart/2005/8/layout/hierarchy2"/>
    <dgm:cxn modelId="{E3F776B6-ADCE-4EDD-AC8E-4FDE6B04C20A}" type="presOf" srcId="{E45D7AB1-0242-42FE-8221-4598C3924560}" destId="{939CC2E4-3E16-4964-87D7-DB2A321236BB}" srcOrd="1" destOrd="0" presId="urn:microsoft.com/office/officeart/2005/8/layout/hierarchy2"/>
    <dgm:cxn modelId="{A140C106-942F-46FC-A78C-EBDC825FA967}" type="presOf" srcId="{460827D4-FC8D-44B8-9B70-4902333B6F4A}" destId="{F6068812-BDA7-4DE5-BBBE-F140F67E5EFE}" srcOrd="0" destOrd="0" presId="urn:microsoft.com/office/officeart/2005/8/layout/hierarchy2"/>
    <dgm:cxn modelId="{20D2356F-C415-483C-8AEC-DFA753F70CAE}" srcId="{8FE241AF-CD85-473C-81EF-4A1CAFD0C2E4}" destId="{27DF17A9-5EE7-4829-A1D3-DBDDED61753F}" srcOrd="1" destOrd="0" parTransId="{C5C3DDE9-7A07-4A65-8066-1E99C2BC9A51}" sibTransId="{489DBA5D-2B26-448B-964D-6BEE39179415}"/>
    <dgm:cxn modelId="{841C570B-3F19-40F1-876C-FC30C75471D3}" type="presOf" srcId="{91E0F502-D2E8-443E-A1BE-4F3BD7F7F1F1}" destId="{3242FA0D-2C3A-47D9-919A-7381AACB3231}" srcOrd="0" destOrd="0" presId="urn:microsoft.com/office/officeart/2005/8/layout/hierarchy2"/>
    <dgm:cxn modelId="{6A73CBCC-F1C8-46CB-8C46-C40B494AD649}" srcId="{460827D4-FC8D-44B8-9B70-4902333B6F4A}" destId="{8FE241AF-CD85-473C-81EF-4A1CAFD0C2E4}" srcOrd="0" destOrd="0" parTransId="{8FE18495-736B-430F-B0EA-5F7EBC58F360}" sibTransId="{A274B7AE-F2FD-4C6F-8200-2C1B4F86437E}"/>
    <dgm:cxn modelId="{57ADE54A-BF23-4583-B382-0F31DF907932}" type="presOf" srcId="{C5C3DDE9-7A07-4A65-8066-1E99C2BC9A51}" destId="{9C1C8856-D8A8-4C96-9DA9-E5C54CAAF75C}" srcOrd="0" destOrd="0" presId="urn:microsoft.com/office/officeart/2005/8/layout/hierarchy2"/>
    <dgm:cxn modelId="{A935110E-7C22-4100-A27A-114E0486FF10}" type="presOf" srcId="{8FE241AF-CD85-473C-81EF-4A1CAFD0C2E4}" destId="{0D6DF2E4-0EBB-4D3F-917E-DEFADB6EF05B}" srcOrd="0" destOrd="0" presId="urn:microsoft.com/office/officeart/2005/8/layout/hierarchy2"/>
    <dgm:cxn modelId="{8677B282-D8FC-47D6-A2AA-03C96D25AAEB}" type="presParOf" srcId="{F6068812-BDA7-4DE5-BBBE-F140F67E5EFE}" destId="{4789D947-514E-4B5B-AF5B-413D1A0869D7}" srcOrd="0" destOrd="0" presId="urn:microsoft.com/office/officeart/2005/8/layout/hierarchy2"/>
    <dgm:cxn modelId="{28E6C112-399C-4C3D-A73A-32A3F28DF543}" type="presParOf" srcId="{4789D947-514E-4B5B-AF5B-413D1A0869D7}" destId="{0D6DF2E4-0EBB-4D3F-917E-DEFADB6EF05B}" srcOrd="0" destOrd="0" presId="urn:microsoft.com/office/officeart/2005/8/layout/hierarchy2"/>
    <dgm:cxn modelId="{44532629-0209-49EC-9A16-D695EE003A7B}" type="presParOf" srcId="{4789D947-514E-4B5B-AF5B-413D1A0869D7}" destId="{C48B2122-19F6-4BF2-B499-1ACAE771B322}" srcOrd="1" destOrd="0" presId="urn:microsoft.com/office/officeart/2005/8/layout/hierarchy2"/>
    <dgm:cxn modelId="{43AD8AED-F1BB-4AF7-8F78-DD816D6FF6F7}" type="presParOf" srcId="{C48B2122-19F6-4BF2-B499-1ACAE771B322}" destId="{5ABB251A-3EB7-4ED2-97DD-33194976E495}" srcOrd="0" destOrd="0" presId="urn:microsoft.com/office/officeart/2005/8/layout/hierarchy2"/>
    <dgm:cxn modelId="{4A3A9587-095D-41D7-A36A-6C6101325239}" type="presParOf" srcId="{5ABB251A-3EB7-4ED2-97DD-33194976E495}" destId="{939CC2E4-3E16-4964-87D7-DB2A321236BB}" srcOrd="0" destOrd="0" presId="urn:microsoft.com/office/officeart/2005/8/layout/hierarchy2"/>
    <dgm:cxn modelId="{89562899-36BA-434F-8268-093CD8753E1F}" type="presParOf" srcId="{C48B2122-19F6-4BF2-B499-1ACAE771B322}" destId="{B0A928EA-C393-482A-9564-BE1B23AF962E}" srcOrd="1" destOrd="0" presId="urn:microsoft.com/office/officeart/2005/8/layout/hierarchy2"/>
    <dgm:cxn modelId="{6271BA5C-2CFC-4F48-96AD-8240F7C0A5FF}" type="presParOf" srcId="{B0A928EA-C393-482A-9564-BE1B23AF962E}" destId="{3242FA0D-2C3A-47D9-919A-7381AACB3231}" srcOrd="0" destOrd="0" presId="urn:microsoft.com/office/officeart/2005/8/layout/hierarchy2"/>
    <dgm:cxn modelId="{6BCF5C9F-DDE6-4E81-A1FA-8B996B0FFD48}" type="presParOf" srcId="{B0A928EA-C393-482A-9564-BE1B23AF962E}" destId="{CB75A5FD-4E77-47B9-BCD4-09ECBA052C88}" srcOrd="1" destOrd="0" presId="urn:microsoft.com/office/officeart/2005/8/layout/hierarchy2"/>
    <dgm:cxn modelId="{25967DE6-C0D3-42B4-A26B-A94F30B5A3EB}" type="presParOf" srcId="{C48B2122-19F6-4BF2-B499-1ACAE771B322}" destId="{9C1C8856-D8A8-4C96-9DA9-E5C54CAAF75C}" srcOrd="2" destOrd="0" presId="urn:microsoft.com/office/officeart/2005/8/layout/hierarchy2"/>
    <dgm:cxn modelId="{8A4F4245-2CA9-43B4-B63F-D0AB66F3DCBB}" type="presParOf" srcId="{9C1C8856-D8A8-4C96-9DA9-E5C54CAAF75C}" destId="{83F92AA1-ED39-4AE9-9749-AE9480EB454C}" srcOrd="0" destOrd="0" presId="urn:microsoft.com/office/officeart/2005/8/layout/hierarchy2"/>
    <dgm:cxn modelId="{F72ACE07-E953-45E0-A3BA-0250FB8162A4}" type="presParOf" srcId="{C48B2122-19F6-4BF2-B499-1ACAE771B322}" destId="{483F1E68-03F3-4E93-829A-80E1EC305096}" srcOrd="3" destOrd="0" presId="urn:microsoft.com/office/officeart/2005/8/layout/hierarchy2"/>
    <dgm:cxn modelId="{69081956-CE96-4AF2-809E-4E2E122072B2}" type="presParOf" srcId="{483F1E68-03F3-4E93-829A-80E1EC305096}" destId="{3C5C9673-9BAA-438E-90DF-8D3FB93082D1}" srcOrd="0" destOrd="0" presId="urn:microsoft.com/office/officeart/2005/8/layout/hierarchy2"/>
    <dgm:cxn modelId="{30AFB635-913C-4410-B80F-B9B256B2CD88}" type="presParOf" srcId="{483F1E68-03F3-4E93-829A-80E1EC305096}" destId="{F44C7D99-52BA-43A7-93A4-05A448EA75E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151B8F3-C991-4978-9653-A06BA30B68C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45A44C5C-3293-4BA0-805E-79A6489350BF}">
      <dgm:prSet phldrT="[Text]" custT="1"/>
      <dgm:spPr/>
      <dgm:t>
        <a:bodyPr/>
        <a:lstStyle/>
        <a:p>
          <a:r>
            <a:rPr lang="en-US" sz="1500" baseline="0" dirty="0" smtClean="0"/>
            <a:t>BF.SKINNER</a:t>
          </a:r>
          <a:endParaRPr lang="en-MY" sz="1500" dirty="0"/>
        </a:p>
      </dgm:t>
    </dgm:pt>
    <dgm:pt modelId="{821B06FE-C092-411D-8426-20D3645A2BF4}" type="parTrans" cxnId="{151A03B0-FC30-4846-8DB4-4C4766950CE5}">
      <dgm:prSet/>
      <dgm:spPr/>
      <dgm:t>
        <a:bodyPr/>
        <a:lstStyle/>
        <a:p>
          <a:endParaRPr lang="en-MY"/>
        </a:p>
      </dgm:t>
    </dgm:pt>
    <dgm:pt modelId="{212B6852-437D-465A-8718-3DE390A5EBF3}" type="sibTrans" cxnId="{151A03B0-FC30-4846-8DB4-4C4766950CE5}">
      <dgm:prSet/>
      <dgm:spPr/>
      <dgm:t>
        <a:bodyPr/>
        <a:lstStyle/>
        <a:p>
          <a:endParaRPr lang="en-MY"/>
        </a:p>
      </dgm:t>
    </dgm:pt>
    <dgm:pt modelId="{DDA1B3EA-6AEC-4FB6-945B-243640E34FEE}">
      <dgm:prSet phldrT="[Text]" custT="1"/>
      <dgm:spPr/>
      <dgm:t>
        <a:bodyPr/>
        <a:lstStyle/>
        <a:p>
          <a:r>
            <a:rPr lang="en-US" sz="1500" dirty="0" smtClean="0"/>
            <a:t>‘TABULA RASA’</a:t>
          </a:r>
          <a:endParaRPr lang="en-MY" sz="1500" dirty="0"/>
        </a:p>
      </dgm:t>
    </dgm:pt>
    <dgm:pt modelId="{372719A6-FA09-4EA3-A4DB-BCF984A47127}" type="parTrans" cxnId="{962ACB04-A165-4952-9737-88A5035AD831}">
      <dgm:prSet/>
      <dgm:spPr/>
      <dgm:t>
        <a:bodyPr/>
        <a:lstStyle/>
        <a:p>
          <a:endParaRPr lang="en-MY"/>
        </a:p>
      </dgm:t>
    </dgm:pt>
    <dgm:pt modelId="{314A4C13-D57F-4A5E-A367-77D9B73FF51C}" type="sibTrans" cxnId="{962ACB04-A165-4952-9737-88A5035AD831}">
      <dgm:prSet/>
      <dgm:spPr/>
      <dgm:t>
        <a:bodyPr/>
        <a:lstStyle/>
        <a:p>
          <a:endParaRPr lang="en-MY"/>
        </a:p>
      </dgm:t>
    </dgm:pt>
    <dgm:pt modelId="{16A22F84-D97C-4294-ABB8-72DDF1A9F819}">
      <dgm:prSet phldrT="[Text]" custT="1"/>
      <dgm:spPr/>
      <dgm:t>
        <a:bodyPr/>
        <a:lstStyle/>
        <a:p>
          <a:r>
            <a:rPr lang="en-US" sz="1500" dirty="0" smtClean="0"/>
            <a:t>BEHAVIOUR COULD BE PREDICTED&amp;CONTROLLED</a:t>
          </a:r>
          <a:endParaRPr lang="en-MY" sz="1500" dirty="0"/>
        </a:p>
      </dgm:t>
    </dgm:pt>
    <dgm:pt modelId="{DF19ADE9-A280-4281-9E3D-DEAF29061A88}" type="parTrans" cxnId="{154DDF48-4A70-41C0-B2D8-299097548943}">
      <dgm:prSet/>
      <dgm:spPr/>
      <dgm:t>
        <a:bodyPr/>
        <a:lstStyle/>
        <a:p>
          <a:endParaRPr lang="en-MY"/>
        </a:p>
      </dgm:t>
    </dgm:pt>
    <dgm:pt modelId="{A7350BFD-CD43-4891-AFDA-FAF9B7CAB30D}" type="sibTrans" cxnId="{154DDF48-4A70-41C0-B2D8-299097548943}">
      <dgm:prSet/>
      <dgm:spPr/>
      <dgm:t>
        <a:bodyPr/>
        <a:lstStyle/>
        <a:p>
          <a:endParaRPr lang="en-MY"/>
        </a:p>
      </dgm:t>
    </dgm:pt>
    <dgm:pt modelId="{1C3BCEE8-8C0B-4605-896B-614C679D547E}">
      <dgm:prSet phldrT="[Text]" custT="1"/>
      <dgm:spPr/>
      <dgm:t>
        <a:bodyPr/>
        <a:lstStyle/>
        <a:p>
          <a:r>
            <a:rPr lang="en-US" sz="1500" dirty="0" smtClean="0"/>
            <a:t>SHAPE BY THE ENVIRONMENT</a:t>
          </a:r>
          <a:endParaRPr lang="en-MY" sz="1500" dirty="0"/>
        </a:p>
      </dgm:t>
    </dgm:pt>
    <dgm:pt modelId="{1CD9E22A-5B02-411F-AA5A-F1FCEBBD1421}" type="parTrans" cxnId="{98A44F81-D9C7-4D60-A218-48D8DF0C67D4}">
      <dgm:prSet/>
      <dgm:spPr/>
      <dgm:t>
        <a:bodyPr/>
        <a:lstStyle/>
        <a:p>
          <a:endParaRPr lang="en-MY"/>
        </a:p>
      </dgm:t>
    </dgm:pt>
    <dgm:pt modelId="{0D5E4C9A-33A0-40D8-9C35-4AEE7D8594E9}" type="sibTrans" cxnId="{98A44F81-D9C7-4D60-A218-48D8DF0C67D4}">
      <dgm:prSet/>
      <dgm:spPr/>
      <dgm:t>
        <a:bodyPr/>
        <a:lstStyle/>
        <a:p>
          <a:endParaRPr lang="en-MY"/>
        </a:p>
      </dgm:t>
    </dgm:pt>
    <dgm:pt modelId="{64B521C3-4219-4C6A-8985-5CE583402DBA}">
      <dgm:prSet phldrT="[Text]"/>
      <dgm:spPr/>
      <dgm:t>
        <a:bodyPr/>
        <a:lstStyle/>
        <a:p>
          <a:r>
            <a:rPr lang="en-US" dirty="0" smtClean="0"/>
            <a:t>LEARNING MODEL:</a:t>
          </a:r>
        </a:p>
        <a:p>
          <a:r>
            <a:rPr lang="en-US" dirty="0" smtClean="0"/>
            <a:t>SRR+R</a:t>
          </a:r>
          <a:endParaRPr lang="en-MY" dirty="0"/>
        </a:p>
      </dgm:t>
    </dgm:pt>
    <dgm:pt modelId="{74A53066-F764-4FB5-BA49-48D6ED8A5BF2}" type="sibTrans" cxnId="{D5F09ED4-10BB-48C6-9B62-261BFA03A419}">
      <dgm:prSet/>
      <dgm:spPr/>
      <dgm:t>
        <a:bodyPr/>
        <a:lstStyle/>
        <a:p>
          <a:endParaRPr lang="en-MY"/>
        </a:p>
      </dgm:t>
    </dgm:pt>
    <dgm:pt modelId="{8881969B-37FB-4656-97E1-41A67C0F5049}" type="parTrans" cxnId="{D5F09ED4-10BB-48C6-9B62-261BFA03A419}">
      <dgm:prSet/>
      <dgm:spPr/>
      <dgm:t>
        <a:bodyPr/>
        <a:lstStyle/>
        <a:p>
          <a:endParaRPr lang="en-MY"/>
        </a:p>
      </dgm:t>
    </dgm:pt>
    <dgm:pt modelId="{320B4480-69D0-4B1E-A221-E9819F18623D}">
      <dgm:prSet phldrT="[Text]" custT="1"/>
      <dgm:spPr/>
      <dgm:t>
        <a:bodyPr/>
        <a:lstStyle/>
        <a:p>
          <a:r>
            <a:rPr lang="en-US" sz="1500" dirty="0" smtClean="0"/>
            <a:t>EXPERIMENT: OPERANT CONDITIONING CHAMBER</a:t>
          </a:r>
          <a:endParaRPr lang="en-MY" sz="1500" dirty="0"/>
        </a:p>
      </dgm:t>
    </dgm:pt>
    <dgm:pt modelId="{D9DEC38E-5405-4FA4-938B-09FB7D4B581C}" type="parTrans" cxnId="{9846FEA3-9361-4DC4-8BE4-FA4A22B10565}">
      <dgm:prSet/>
      <dgm:spPr/>
      <dgm:t>
        <a:bodyPr/>
        <a:lstStyle/>
        <a:p>
          <a:endParaRPr lang="en-MY"/>
        </a:p>
      </dgm:t>
    </dgm:pt>
    <dgm:pt modelId="{D4326A50-C782-4B4B-B2AB-D0B8751C2FE0}" type="sibTrans" cxnId="{9846FEA3-9361-4DC4-8BE4-FA4A22B10565}">
      <dgm:prSet/>
      <dgm:spPr/>
    </dgm:pt>
    <dgm:pt modelId="{3E86EE84-3D49-4BE3-9D12-516600BD6A39}" type="pres">
      <dgm:prSet presAssocID="{7151B8F3-C991-4978-9653-A06BA30B68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7E3F530C-C29A-4992-BD32-2A5FDA111E62}" type="pres">
      <dgm:prSet presAssocID="{45A44C5C-3293-4BA0-805E-79A6489350BF}" presName="centerShape" presStyleLbl="node0" presStyleIdx="0" presStyleCnt="1"/>
      <dgm:spPr/>
      <dgm:t>
        <a:bodyPr/>
        <a:lstStyle/>
        <a:p>
          <a:endParaRPr lang="en-MY"/>
        </a:p>
      </dgm:t>
    </dgm:pt>
    <dgm:pt modelId="{7B19DA7A-08E0-4A0B-ACAE-EFA3E15C39EB}" type="pres">
      <dgm:prSet presAssocID="{372719A6-FA09-4EA3-A4DB-BCF984A47127}" presName="Name9" presStyleLbl="parChTrans1D2" presStyleIdx="0" presStyleCnt="5"/>
      <dgm:spPr/>
      <dgm:t>
        <a:bodyPr/>
        <a:lstStyle/>
        <a:p>
          <a:endParaRPr lang="en-MY"/>
        </a:p>
      </dgm:t>
    </dgm:pt>
    <dgm:pt modelId="{EF7F62A3-1F72-4E29-9DD5-B3F87FB210BE}" type="pres">
      <dgm:prSet presAssocID="{372719A6-FA09-4EA3-A4DB-BCF984A47127}" presName="connTx" presStyleLbl="parChTrans1D2" presStyleIdx="0" presStyleCnt="5"/>
      <dgm:spPr/>
      <dgm:t>
        <a:bodyPr/>
        <a:lstStyle/>
        <a:p>
          <a:endParaRPr lang="en-MY"/>
        </a:p>
      </dgm:t>
    </dgm:pt>
    <dgm:pt modelId="{F9F72FCE-DA5D-4A3D-9EEA-1936BC3F99B0}" type="pres">
      <dgm:prSet presAssocID="{DDA1B3EA-6AEC-4FB6-945B-243640E34FE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901199B-41E4-468B-ADED-FEB521011FF4}" type="pres">
      <dgm:prSet presAssocID="{DF19ADE9-A280-4281-9E3D-DEAF29061A88}" presName="Name9" presStyleLbl="parChTrans1D2" presStyleIdx="1" presStyleCnt="5"/>
      <dgm:spPr/>
      <dgm:t>
        <a:bodyPr/>
        <a:lstStyle/>
        <a:p>
          <a:endParaRPr lang="en-MY"/>
        </a:p>
      </dgm:t>
    </dgm:pt>
    <dgm:pt modelId="{AAFEC105-6BAF-448A-9057-DBD300E9859F}" type="pres">
      <dgm:prSet presAssocID="{DF19ADE9-A280-4281-9E3D-DEAF29061A88}" presName="connTx" presStyleLbl="parChTrans1D2" presStyleIdx="1" presStyleCnt="5"/>
      <dgm:spPr/>
      <dgm:t>
        <a:bodyPr/>
        <a:lstStyle/>
        <a:p>
          <a:endParaRPr lang="en-MY"/>
        </a:p>
      </dgm:t>
    </dgm:pt>
    <dgm:pt modelId="{28CC7399-6B02-4860-BA08-ABDD896F8824}" type="pres">
      <dgm:prSet presAssocID="{16A22F84-D97C-4294-ABB8-72DDF1A9F81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897F5CA6-F4A8-47D7-BDDF-A8BBFD9FC132}" type="pres">
      <dgm:prSet presAssocID="{1CD9E22A-5B02-411F-AA5A-F1FCEBBD1421}" presName="Name9" presStyleLbl="parChTrans1D2" presStyleIdx="2" presStyleCnt="5"/>
      <dgm:spPr/>
      <dgm:t>
        <a:bodyPr/>
        <a:lstStyle/>
        <a:p>
          <a:endParaRPr lang="en-MY"/>
        </a:p>
      </dgm:t>
    </dgm:pt>
    <dgm:pt modelId="{62E9BBAD-8B8D-4EAC-863B-1DF276FE62E7}" type="pres">
      <dgm:prSet presAssocID="{1CD9E22A-5B02-411F-AA5A-F1FCEBBD1421}" presName="connTx" presStyleLbl="parChTrans1D2" presStyleIdx="2" presStyleCnt="5"/>
      <dgm:spPr/>
      <dgm:t>
        <a:bodyPr/>
        <a:lstStyle/>
        <a:p>
          <a:endParaRPr lang="en-MY"/>
        </a:p>
      </dgm:t>
    </dgm:pt>
    <dgm:pt modelId="{9DBD651E-323A-402C-A1D2-DE19015F3817}" type="pres">
      <dgm:prSet presAssocID="{1C3BCEE8-8C0B-4605-896B-614C679D547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E00CEB6-ED87-4A4F-AA35-1B433CE0B760}" type="pres">
      <dgm:prSet presAssocID="{8881969B-37FB-4656-97E1-41A67C0F5049}" presName="Name9" presStyleLbl="parChTrans1D2" presStyleIdx="3" presStyleCnt="5"/>
      <dgm:spPr/>
      <dgm:t>
        <a:bodyPr/>
        <a:lstStyle/>
        <a:p>
          <a:endParaRPr lang="en-MY"/>
        </a:p>
      </dgm:t>
    </dgm:pt>
    <dgm:pt modelId="{43A8EA86-17F7-49D1-9375-3F374704B017}" type="pres">
      <dgm:prSet presAssocID="{8881969B-37FB-4656-97E1-41A67C0F5049}" presName="connTx" presStyleLbl="parChTrans1D2" presStyleIdx="3" presStyleCnt="5"/>
      <dgm:spPr/>
      <dgm:t>
        <a:bodyPr/>
        <a:lstStyle/>
        <a:p>
          <a:endParaRPr lang="en-MY"/>
        </a:p>
      </dgm:t>
    </dgm:pt>
    <dgm:pt modelId="{7EE9585F-7B30-456E-B9AF-08C6D7676BCB}" type="pres">
      <dgm:prSet presAssocID="{64B521C3-4219-4C6A-8985-5CE583402DB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E5212B2-4E78-4805-BDC7-CCA798B22E36}" type="pres">
      <dgm:prSet presAssocID="{D9DEC38E-5405-4FA4-938B-09FB7D4B581C}" presName="Name9" presStyleLbl="parChTrans1D2" presStyleIdx="4" presStyleCnt="5"/>
      <dgm:spPr/>
      <dgm:t>
        <a:bodyPr/>
        <a:lstStyle/>
        <a:p>
          <a:endParaRPr lang="en-MY"/>
        </a:p>
      </dgm:t>
    </dgm:pt>
    <dgm:pt modelId="{CCFEAB51-1026-4E4B-92D3-DC098C14F4A4}" type="pres">
      <dgm:prSet presAssocID="{D9DEC38E-5405-4FA4-938B-09FB7D4B581C}" presName="connTx" presStyleLbl="parChTrans1D2" presStyleIdx="4" presStyleCnt="5"/>
      <dgm:spPr/>
      <dgm:t>
        <a:bodyPr/>
        <a:lstStyle/>
        <a:p>
          <a:endParaRPr lang="en-MY"/>
        </a:p>
      </dgm:t>
    </dgm:pt>
    <dgm:pt modelId="{35CB9FF1-124E-4956-9248-29F5632C22DB}" type="pres">
      <dgm:prSet presAssocID="{320B4480-69D0-4B1E-A221-E9819F18623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058EA301-252F-4DAA-8F25-1F6D1CADE150}" type="presOf" srcId="{D9DEC38E-5405-4FA4-938B-09FB7D4B581C}" destId="{4E5212B2-4E78-4805-BDC7-CCA798B22E36}" srcOrd="0" destOrd="0" presId="urn:microsoft.com/office/officeart/2005/8/layout/radial1"/>
    <dgm:cxn modelId="{226D233B-E7A0-4A66-AA2B-0D42D097B015}" type="presOf" srcId="{64B521C3-4219-4C6A-8985-5CE583402DBA}" destId="{7EE9585F-7B30-456E-B9AF-08C6D7676BCB}" srcOrd="0" destOrd="0" presId="urn:microsoft.com/office/officeart/2005/8/layout/radial1"/>
    <dgm:cxn modelId="{154DDF48-4A70-41C0-B2D8-299097548943}" srcId="{45A44C5C-3293-4BA0-805E-79A6489350BF}" destId="{16A22F84-D97C-4294-ABB8-72DDF1A9F819}" srcOrd="1" destOrd="0" parTransId="{DF19ADE9-A280-4281-9E3D-DEAF29061A88}" sibTransId="{A7350BFD-CD43-4891-AFDA-FAF9B7CAB30D}"/>
    <dgm:cxn modelId="{AFB9FBB6-5DB4-4340-BBF2-F5C4FDD02991}" type="presOf" srcId="{16A22F84-D97C-4294-ABB8-72DDF1A9F819}" destId="{28CC7399-6B02-4860-BA08-ABDD896F8824}" srcOrd="0" destOrd="0" presId="urn:microsoft.com/office/officeart/2005/8/layout/radial1"/>
    <dgm:cxn modelId="{D5F09ED4-10BB-48C6-9B62-261BFA03A419}" srcId="{45A44C5C-3293-4BA0-805E-79A6489350BF}" destId="{64B521C3-4219-4C6A-8985-5CE583402DBA}" srcOrd="3" destOrd="0" parTransId="{8881969B-37FB-4656-97E1-41A67C0F5049}" sibTransId="{74A53066-F764-4FB5-BA49-48D6ED8A5BF2}"/>
    <dgm:cxn modelId="{27FB9687-BE41-4F38-8472-401DC9EB8B10}" type="presOf" srcId="{372719A6-FA09-4EA3-A4DB-BCF984A47127}" destId="{7B19DA7A-08E0-4A0B-ACAE-EFA3E15C39EB}" srcOrd="0" destOrd="0" presId="urn:microsoft.com/office/officeart/2005/8/layout/radial1"/>
    <dgm:cxn modelId="{3D773FF4-20E0-4533-88FD-F596F7F2D100}" type="presOf" srcId="{372719A6-FA09-4EA3-A4DB-BCF984A47127}" destId="{EF7F62A3-1F72-4E29-9DD5-B3F87FB210BE}" srcOrd="1" destOrd="0" presId="urn:microsoft.com/office/officeart/2005/8/layout/radial1"/>
    <dgm:cxn modelId="{A72CBE44-34A6-4EB6-8F40-719E267503A4}" type="presOf" srcId="{DF19ADE9-A280-4281-9E3D-DEAF29061A88}" destId="{F901199B-41E4-468B-ADED-FEB521011FF4}" srcOrd="0" destOrd="0" presId="urn:microsoft.com/office/officeart/2005/8/layout/radial1"/>
    <dgm:cxn modelId="{640EA9FA-034A-4CDE-9487-E6C940FC4BCA}" type="presOf" srcId="{8881969B-37FB-4656-97E1-41A67C0F5049}" destId="{43A8EA86-17F7-49D1-9375-3F374704B017}" srcOrd="1" destOrd="0" presId="urn:microsoft.com/office/officeart/2005/8/layout/radial1"/>
    <dgm:cxn modelId="{690FEBBF-61E8-49E8-9997-EC70B72A749B}" type="presOf" srcId="{45A44C5C-3293-4BA0-805E-79A6489350BF}" destId="{7E3F530C-C29A-4992-BD32-2A5FDA111E62}" srcOrd="0" destOrd="0" presId="urn:microsoft.com/office/officeart/2005/8/layout/radial1"/>
    <dgm:cxn modelId="{AB4174A4-1B6E-4064-B18D-AA957C115081}" type="presOf" srcId="{8881969B-37FB-4656-97E1-41A67C0F5049}" destId="{9E00CEB6-ED87-4A4F-AA35-1B433CE0B760}" srcOrd="0" destOrd="0" presId="urn:microsoft.com/office/officeart/2005/8/layout/radial1"/>
    <dgm:cxn modelId="{962ACB04-A165-4952-9737-88A5035AD831}" srcId="{45A44C5C-3293-4BA0-805E-79A6489350BF}" destId="{DDA1B3EA-6AEC-4FB6-945B-243640E34FEE}" srcOrd="0" destOrd="0" parTransId="{372719A6-FA09-4EA3-A4DB-BCF984A47127}" sibTransId="{314A4C13-D57F-4A5E-A367-77D9B73FF51C}"/>
    <dgm:cxn modelId="{35AEB10F-1901-4F06-9EA3-52BA934F7995}" type="presOf" srcId="{DDA1B3EA-6AEC-4FB6-945B-243640E34FEE}" destId="{F9F72FCE-DA5D-4A3D-9EEA-1936BC3F99B0}" srcOrd="0" destOrd="0" presId="urn:microsoft.com/office/officeart/2005/8/layout/radial1"/>
    <dgm:cxn modelId="{A4D49651-42DB-4266-BD49-65F6ABC431E4}" type="presOf" srcId="{7151B8F3-C991-4978-9653-A06BA30B68C4}" destId="{3E86EE84-3D49-4BE3-9D12-516600BD6A39}" srcOrd="0" destOrd="0" presId="urn:microsoft.com/office/officeart/2005/8/layout/radial1"/>
    <dgm:cxn modelId="{9C798011-39DE-4B74-9F69-E5D1AF585C91}" type="presOf" srcId="{D9DEC38E-5405-4FA4-938B-09FB7D4B581C}" destId="{CCFEAB51-1026-4E4B-92D3-DC098C14F4A4}" srcOrd="1" destOrd="0" presId="urn:microsoft.com/office/officeart/2005/8/layout/radial1"/>
    <dgm:cxn modelId="{151A03B0-FC30-4846-8DB4-4C4766950CE5}" srcId="{7151B8F3-C991-4978-9653-A06BA30B68C4}" destId="{45A44C5C-3293-4BA0-805E-79A6489350BF}" srcOrd="0" destOrd="0" parTransId="{821B06FE-C092-411D-8426-20D3645A2BF4}" sibTransId="{212B6852-437D-465A-8718-3DE390A5EBF3}"/>
    <dgm:cxn modelId="{51206723-A9B4-45D8-83BE-6C86002E95A6}" type="presOf" srcId="{1CD9E22A-5B02-411F-AA5A-F1FCEBBD1421}" destId="{62E9BBAD-8B8D-4EAC-863B-1DF276FE62E7}" srcOrd="1" destOrd="0" presId="urn:microsoft.com/office/officeart/2005/8/layout/radial1"/>
    <dgm:cxn modelId="{734ACBEE-9F2C-4884-8973-814FE1973C78}" type="presOf" srcId="{320B4480-69D0-4B1E-A221-E9819F18623D}" destId="{35CB9FF1-124E-4956-9248-29F5632C22DB}" srcOrd="0" destOrd="0" presId="urn:microsoft.com/office/officeart/2005/8/layout/radial1"/>
    <dgm:cxn modelId="{4987A665-6963-42FC-B9D1-EFB47441D714}" type="presOf" srcId="{1CD9E22A-5B02-411F-AA5A-F1FCEBBD1421}" destId="{897F5CA6-F4A8-47D7-BDDF-A8BBFD9FC132}" srcOrd="0" destOrd="0" presId="urn:microsoft.com/office/officeart/2005/8/layout/radial1"/>
    <dgm:cxn modelId="{98A44F81-D9C7-4D60-A218-48D8DF0C67D4}" srcId="{45A44C5C-3293-4BA0-805E-79A6489350BF}" destId="{1C3BCEE8-8C0B-4605-896B-614C679D547E}" srcOrd="2" destOrd="0" parTransId="{1CD9E22A-5B02-411F-AA5A-F1FCEBBD1421}" sibTransId="{0D5E4C9A-33A0-40D8-9C35-4AEE7D8594E9}"/>
    <dgm:cxn modelId="{DA3B00F0-48B1-4B9B-BCD6-EDE9F2239CCF}" type="presOf" srcId="{DF19ADE9-A280-4281-9E3D-DEAF29061A88}" destId="{AAFEC105-6BAF-448A-9057-DBD300E9859F}" srcOrd="1" destOrd="0" presId="urn:microsoft.com/office/officeart/2005/8/layout/radial1"/>
    <dgm:cxn modelId="{9A8C2FCA-EF49-4095-AF5A-FB09FB750386}" type="presOf" srcId="{1C3BCEE8-8C0B-4605-896B-614C679D547E}" destId="{9DBD651E-323A-402C-A1D2-DE19015F3817}" srcOrd="0" destOrd="0" presId="urn:microsoft.com/office/officeart/2005/8/layout/radial1"/>
    <dgm:cxn modelId="{9846FEA3-9361-4DC4-8BE4-FA4A22B10565}" srcId="{45A44C5C-3293-4BA0-805E-79A6489350BF}" destId="{320B4480-69D0-4B1E-A221-E9819F18623D}" srcOrd="4" destOrd="0" parTransId="{D9DEC38E-5405-4FA4-938B-09FB7D4B581C}" sibTransId="{D4326A50-C782-4B4B-B2AB-D0B8751C2FE0}"/>
    <dgm:cxn modelId="{CBC724F7-0B79-493B-9885-63E1036CC33E}" type="presParOf" srcId="{3E86EE84-3D49-4BE3-9D12-516600BD6A39}" destId="{7E3F530C-C29A-4992-BD32-2A5FDA111E62}" srcOrd="0" destOrd="0" presId="urn:microsoft.com/office/officeart/2005/8/layout/radial1"/>
    <dgm:cxn modelId="{2C6075D7-B935-4087-A071-CC83EC66282F}" type="presParOf" srcId="{3E86EE84-3D49-4BE3-9D12-516600BD6A39}" destId="{7B19DA7A-08E0-4A0B-ACAE-EFA3E15C39EB}" srcOrd="1" destOrd="0" presId="urn:microsoft.com/office/officeart/2005/8/layout/radial1"/>
    <dgm:cxn modelId="{721F618F-16DB-4A0A-A6FA-30E591D0AEE5}" type="presParOf" srcId="{7B19DA7A-08E0-4A0B-ACAE-EFA3E15C39EB}" destId="{EF7F62A3-1F72-4E29-9DD5-B3F87FB210BE}" srcOrd="0" destOrd="0" presId="urn:microsoft.com/office/officeart/2005/8/layout/radial1"/>
    <dgm:cxn modelId="{72C43337-48D2-4C69-A12C-9D44EB5BCCA9}" type="presParOf" srcId="{3E86EE84-3D49-4BE3-9D12-516600BD6A39}" destId="{F9F72FCE-DA5D-4A3D-9EEA-1936BC3F99B0}" srcOrd="2" destOrd="0" presId="urn:microsoft.com/office/officeart/2005/8/layout/radial1"/>
    <dgm:cxn modelId="{891F08BA-CF03-465F-A61A-ED784B372888}" type="presParOf" srcId="{3E86EE84-3D49-4BE3-9D12-516600BD6A39}" destId="{F901199B-41E4-468B-ADED-FEB521011FF4}" srcOrd="3" destOrd="0" presId="urn:microsoft.com/office/officeart/2005/8/layout/radial1"/>
    <dgm:cxn modelId="{B7054EE0-B151-44CA-8BDA-13E329F08AF0}" type="presParOf" srcId="{F901199B-41E4-468B-ADED-FEB521011FF4}" destId="{AAFEC105-6BAF-448A-9057-DBD300E9859F}" srcOrd="0" destOrd="0" presId="urn:microsoft.com/office/officeart/2005/8/layout/radial1"/>
    <dgm:cxn modelId="{F62F8717-412C-4E89-9ED0-C0DD9036BE62}" type="presParOf" srcId="{3E86EE84-3D49-4BE3-9D12-516600BD6A39}" destId="{28CC7399-6B02-4860-BA08-ABDD896F8824}" srcOrd="4" destOrd="0" presId="urn:microsoft.com/office/officeart/2005/8/layout/radial1"/>
    <dgm:cxn modelId="{97EBFF98-6022-4A93-B0B8-945DEAB4EE43}" type="presParOf" srcId="{3E86EE84-3D49-4BE3-9D12-516600BD6A39}" destId="{897F5CA6-F4A8-47D7-BDDF-A8BBFD9FC132}" srcOrd="5" destOrd="0" presId="urn:microsoft.com/office/officeart/2005/8/layout/radial1"/>
    <dgm:cxn modelId="{34ED9818-9A50-47E8-8BCE-F49C8EBA7561}" type="presParOf" srcId="{897F5CA6-F4A8-47D7-BDDF-A8BBFD9FC132}" destId="{62E9BBAD-8B8D-4EAC-863B-1DF276FE62E7}" srcOrd="0" destOrd="0" presId="urn:microsoft.com/office/officeart/2005/8/layout/radial1"/>
    <dgm:cxn modelId="{23A5965C-246A-476F-BBBB-A7E19FB4914F}" type="presParOf" srcId="{3E86EE84-3D49-4BE3-9D12-516600BD6A39}" destId="{9DBD651E-323A-402C-A1D2-DE19015F3817}" srcOrd="6" destOrd="0" presId="urn:microsoft.com/office/officeart/2005/8/layout/radial1"/>
    <dgm:cxn modelId="{81242940-71A0-482A-A961-E76A9D6BD85F}" type="presParOf" srcId="{3E86EE84-3D49-4BE3-9D12-516600BD6A39}" destId="{9E00CEB6-ED87-4A4F-AA35-1B433CE0B760}" srcOrd="7" destOrd="0" presId="urn:microsoft.com/office/officeart/2005/8/layout/radial1"/>
    <dgm:cxn modelId="{7520E890-76BB-496C-B3A0-A6F7F0826738}" type="presParOf" srcId="{9E00CEB6-ED87-4A4F-AA35-1B433CE0B760}" destId="{43A8EA86-17F7-49D1-9375-3F374704B017}" srcOrd="0" destOrd="0" presId="urn:microsoft.com/office/officeart/2005/8/layout/radial1"/>
    <dgm:cxn modelId="{A637BD8B-8879-4A34-B80B-A4627BB5823F}" type="presParOf" srcId="{3E86EE84-3D49-4BE3-9D12-516600BD6A39}" destId="{7EE9585F-7B30-456E-B9AF-08C6D7676BCB}" srcOrd="8" destOrd="0" presId="urn:microsoft.com/office/officeart/2005/8/layout/radial1"/>
    <dgm:cxn modelId="{A3A75910-CD38-448B-8C74-B7B063E2A352}" type="presParOf" srcId="{3E86EE84-3D49-4BE3-9D12-516600BD6A39}" destId="{4E5212B2-4E78-4805-BDC7-CCA798B22E36}" srcOrd="9" destOrd="0" presId="urn:microsoft.com/office/officeart/2005/8/layout/radial1"/>
    <dgm:cxn modelId="{B31604C4-8E4C-46CB-90C2-68BE2A3BD81F}" type="presParOf" srcId="{4E5212B2-4E78-4805-BDC7-CCA798B22E36}" destId="{CCFEAB51-1026-4E4B-92D3-DC098C14F4A4}" srcOrd="0" destOrd="0" presId="urn:microsoft.com/office/officeart/2005/8/layout/radial1"/>
    <dgm:cxn modelId="{FCC283FD-8B0F-423C-AF91-33BD8A2C3725}" type="presParOf" srcId="{3E86EE84-3D49-4BE3-9D12-516600BD6A39}" destId="{35CB9FF1-124E-4956-9248-29F5632C22DB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DF8005-D570-46F8-89A6-81FF83F9AA46}" type="doc">
      <dgm:prSet loTypeId="urn:microsoft.com/office/officeart/2005/8/layout/equation1" loCatId="relationship" qsTypeId="urn:microsoft.com/office/officeart/2005/8/quickstyle/simple1" qsCatId="simple" csTypeId="urn:microsoft.com/office/officeart/2005/8/colors/colorful4" csCatId="colorful" phldr="1"/>
      <dgm:spPr/>
    </dgm:pt>
    <dgm:pt modelId="{E79AAC9D-B016-49C4-B701-2BAD02D7E001}">
      <dgm:prSet phldrT="[Text]" custT="1"/>
      <dgm:spPr/>
      <dgm:t>
        <a:bodyPr/>
        <a:lstStyle/>
        <a:p>
          <a:r>
            <a:rPr lang="en-US" sz="1500" dirty="0" smtClean="0"/>
            <a:t>RESPONSES (RATS)</a:t>
          </a:r>
          <a:endParaRPr lang="en-MY" sz="1500" dirty="0"/>
        </a:p>
      </dgm:t>
    </dgm:pt>
    <dgm:pt modelId="{87B9A76C-9E21-4B2E-99EF-384B86BD721C}" type="parTrans" cxnId="{ADF1BAB2-F6BB-4AFD-A3F9-C24447849131}">
      <dgm:prSet/>
      <dgm:spPr/>
      <dgm:t>
        <a:bodyPr/>
        <a:lstStyle/>
        <a:p>
          <a:endParaRPr lang="en-MY"/>
        </a:p>
      </dgm:t>
    </dgm:pt>
    <dgm:pt modelId="{B9139ACA-69DD-4D42-89EB-F75FCF8317FD}" type="sibTrans" cxnId="{ADF1BAB2-F6BB-4AFD-A3F9-C24447849131}">
      <dgm:prSet/>
      <dgm:spPr/>
      <dgm:t>
        <a:bodyPr/>
        <a:lstStyle/>
        <a:p>
          <a:endParaRPr lang="en-MY"/>
        </a:p>
      </dgm:t>
    </dgm:pt>
    <dgm:pt modelId="{9321C91A-EBAC-4317-8F01-AE4423434BF2}">
      <dgm:prSet phldrT="[Text]" custT="1"/>
      <dgm:spPr/>
      <dgm:t>
        <a:bodyPr/>
        <a:lstStyle/>
        <a:p>
          <a:r>
            <a:rPr lang="en-US" sz="1500" dirty="0" smtClean="0"/>
            <a:t>STIMULUS (LEVER)</a:t>
          </a:r>
          <a:endParaRPr lang="en-MY" sz="1500" dirty="0"/>
        </a:p>
      </dgm:t>
    </dgm:pt>
    <dgm:pt modelId="{41D15F33-24BB-4A44-8E7D-35C56B15976E}" type="parTrans" cxnId="{B8FB5708-D3E8-42F4-9A9F-ABA60DC25D43}">
      <dgm:prSet/>
      <dgm:spPr/>
      <dgm:t>
        <a:bodyPr/>
        <a:lstStyle/>
        <a:p>
          <a:endParaRPr lang="en-MY"/>
        </a:p>
      </dgm:t>
    </dgm:pt>
    <dgm:pt modelId="{4420F616-76FE-4954-8345-EFFB4B574D2D}" type="sibTrans" cxnId="{B8FB5708-D3E8-42F4-9A9F-ABA60DC25D43}">
      <dgm:prSet/>
      <dgm:spPr/>
      <dgm:t>
        <a:bodyPr/>
        <a:lstStyle/>
        <a:p>
          <a:endParaRPr lang="en-MY"/>
        </a:p>
      </dgm:t>
    </dgm:pt>
    <dgm:pt modelId="{B379226D-F5E3-4751-9373-8059A0DF104D}">
      <dgm:prSet phldrT="[Text]" custT="1"/>
      <dgm:spPr/>
      <dgm:t>
        <a:bodyPr/>
        <a:lstStyle/>
        <a:p>
          <a:r>
            <a:rPr lang="en-US" sz="1400" dirty="0" smtClean="0"/>
            <a:t>REINFORCEMENT</a:t>
          </a:r>
        </a:p>
        <a:p>
          <a:r>
            <a:rPr lang="en-US" sz="1400" dirty="0" smtClean="0"/>
            <a:t> (PROCESS BEEN REPEATED</a:t>
          </a:r>
          <a:r>
            <a:rPr lang="en-US" sz="1100" dirty="0" smtClean="0"/>
            <a:t>)</a:t>
          </a:r>
          <a:endParaRPr lang="en-MY" sz="1100" dirty="0"/>
        </a:p>
      </dgm:t>
    </dgm:pt>
    <dgm:pt modelId="{4077076F-0ABA-47F8-8487-0FCFE3BD0894}" type="parTrans" cxnId="{449C80FB-1823-480A-ADE5-19D5924C6D5F}">
      <dgm:prSet/>
      <dgm:spPr/>
      <dgm:t>
        <a:bodyPr/>
        <a:lstStyle/>
        <a:p>
          <a:endParaRPr lang="en-MY"/>
        </a:p>
      </dgm:t>
    </dgm:pt>
    <dgm:pt modelId="{1F9C8C02-8B7E-4B49-935F-16CA35FC7671}" type="sibTrans" cxnId="{449C80FB-1823-480A-ADE5-19D5924C6D5F}">
      <dgm:prSet/>
      <dgm:spPr/>
      <dgm:t>
        <a:bodyPr/>
        <a:lstStyle/>
        <a:p>
          <a:endParaRPr lang="en-MY"/>
        </a:p>
      </dgm:t>
    </dgm:pt>
    <dgm:pt modelId="{AC0314C9-070B-4B49-BF0C-686F6B4342B7}" type="pres">
      <dgm:prSet presAssocID="{E4DF8005-D570-46F8-89A6-81FF83F9AA46}" presName="linearFlow" presStyleCnt="0">
        <dgm:presLayoutVars>
          <dgm:dir/>
          <dgm:resizeHandles val="exact"/>
        </dgm:presLayoutVars>
      </dgm:prSet>
      <dgm:spPr/>
    </dgm:pt>
    <dgm:pt modelId="{090CAFCC-B135-4E95-B1B3-A8A769399676}" type="pres">
      <dgm:prSet presAssocID="{E79AAC9D-B016-49C4-B701-2BAD02D7E00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77FF72F-FC62-445E-AC8D-5FB5878E0255}" type="pres">
      <dgm:prSet presAssocID="{B9139ACA-69DD-4D42-89EB-F75FCF8317FD}" presName="spacerL" presStyleCnt="0"/>
      <dgm:spPr/>
    </dgm:pt>
    <dgm:pt modelId="{5E68D8DD-50EB-4070-AF50-171B5AEDE438}" type="pres">
      <dgm:prSet presAssocID="{B9139ACA-69DD-4D42-89EB-F75FCF8317FD}" presName="sibTrans" presStyleLbl="sibTrans2D1" presStyleIdx="0" presStyleCnt="2"/>
      <dgm:spPr/>
      <dgm:t>
        <a:bodyPr/>
        <a:lstStyle/>
        <a:p>
          <a:endParaRPr lang="en-MY"/>
        </a:p>
      </dgm:t>
    </dgm:pt>
    <dgm:pt modelId="{4A2DAD11-8A24-40AE-88C8-0A154AB7B1C0}" type="pres">
      <dgm:prSet presAssocID="{B9139ACA-69DD-4D42-89EB-F75FCF8317FD}" presName="spacerR" presStyleCnt="0"/>
      <dgm:spPr/>
    </dgm:pt>
    <dgm:pt modelId="{24FC0EDD-6C08-4535-8C5B-47D79055F565}" type="pres">
      <dgm:prSet presAssocID="{9321C91A-EBAC-4317-8F01-AE4423434BF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1DFD55F-2E78-4212-BB07-19A236AAE83D}" type="pres">
      <dgm:prSet presAssocID="{4420F616-76FE-4954-8345-EFFB4B574D2D}" presName="spacerL" presStyleCnt="0"/>
      <dgm:spPr/>
    </dgm:pt>
    <dgm:pt modelId="{CF90C0CF-1003-4F82-8AA3-78B1C064B759}" type="pres">
      <dgm:prSet presAssocID="{4420F616-76FE-4954-8345-EFFB4B574D2D}" presName="sibTrans" presStyleLbl="sibTrans2D1" presStyleIdx="1" presStyleCnt="2"/>
      <dgm:spPr/>
      <dgm:t>
        <a:bodyPr/>
        <a:lstStyle/>
        <a:p>
          <a:endParaRPr lang="en-MY"/>
        </a:p>
      </dgm:t>
    </dgm:pt>
    <dgm:pt modelId="{8ACCD055-3EF6-4BBB-81C9-BBA72F5281E6}" type="pres">
      <dgm:prSet presAssocID="{4420F616-76FE-4954-8345-EFFB4B574D2D}" presName="spacerR" presStyleCnt="0"/>
      <dgm:spPr/>
    </dgm:pt>
    <dgm:pt modelId="{BD2EA652-8EC6-4C9C-B33B-677EF4119593}" type="pres">
      <dgm:prSet presAssocID="{B379226D-F5E3-4751-9373-8059A0DF104D}" presName="node" presStyleLbl="node1" presStyleIdx="2" presStyleCnt="3" custScaleX="13203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5AE557D8-A73F-4CA8-93DD-A142498C184A}" type="presOf" srcId="{9321C91A-EBAC-4317-8F01-AE4423434BF2}" destId="{24FC0EDD-6C08-4535-8C5B-47D79055F565}" srcOrd="0" destOrd="0" presId="urn:microsoft.com/office/officeart/2005/8/layout/equation1"/>
    <dgm:cxn modelId="{E5F10B27-9C81-483E-891D-C17E285E435E}" type="presOf" srcId="{E79AAC9D-B016-49C4-B701-2BAD02D7E001}" destId="{090CAFCC-B135-4E95-B1B3-A8A769399676}" srcOrd="0" destOrd="0" presId="urn:microsoft.com/office/officeart/2005/8/layout/equation1"/>
    <dgm:cxn modelId="{ADF1BAB2-F6BB-4AFD-A3F9-C24447849131}" srcId="{E4DF8005-D570-46F8-89A6-81FF83F9AA46}" destId="{E79AAC9D-B016-49C4-B701-2BAD02D7E001}" srcOrd="0" destOrd="0" parTransId="{87B9A76C-9E21-4B2E-99EF-384B86BD721C}" sibTransId="{B9139ACA-69DD-4D42-89EB-F75FCF8317FD}"/>
    <dgm:cxn modelId="{2102C396-144B-4016-91E4-F5390357C944}" type="presOf" srcId="{E4DF8005-D570-46F8-89A6-81FF83F9AA46}" destId="{AC0314C9-070B-4B49-BF0C-686F6B4342B7}" srcOrd="0" destOrd="0" presId="urn:microsoft.com/office/officeart/2005/8/layout/equation1"/>
    <dgm:cxn modelId="{449C80FB-1823-480A-ADE5-19D5924C6D5F}" srcId="{E4DF8005-D570-46F8-89A6-81FF83F9AA46}" destId="{B379226D-F5E3-4751-9373-8059A0DF104D}" srcOrd="2" destOrd="0" parTransId="{4077076F-0ABA-47F8-8487-0FCFE3BD0894}" sibTransId="{1F9C8C02-8B7E-4B49-935F-16CA35FC7671}"/>
    <dgm:cxn modelId="{93A140B3-C95B-416D-AA2C-74563C8CD0B9}" type="presOf" srcId="{B379226D-F5E3-4751-9373-8059A0DF104D}" destId="{BD2EA652-8EC6-4C9C-B33B-677EF4119593}" srcOrd="0" destOrd="0" presId="urn:microsoft.com/office/officeart/2005/8/layout/equation1"/>
    <dgm:cxn modelId="{B55E422A-3DF6-49FF-B5E4-978840761A37}" type="presOf" srcId="{B9139ACA-69DD-4D42-89EB-F75FCF8317FD}" destId="{5E68D8DD-50EB-4070-AF50-171B5AEDE438}" srcOrd="0" destOrd="0" presId="urn:microsoft.com/office/officeart/2005/8/layout/equation1"/>
    <dgm:cxn modelId="{B8FB5708-D3E8-42F4-9A9F-ABA60DC25D43}" srcId="{E4DF8005-D570-46F8-89A6-81FF83F9AA46}" destId="{9321C91A-EBAC-4317-8F01-AE4423434BF2}" srcOrd="1" destOrd="0" parTransId="{41D15F33-24BB-4A44-8E7D-35C56B15976E}" sibTransId="{4420F616-76FE-4954-8345-EFFB4B574D2D}"/>
    <dgm:cxn modelId="{797E2A8C-8FB4-4C32-A9A8-3109905041B7}" type="presOf" srcId="{4420F616-76FE-4954-8345-EFFB4B574D2D}" destId="{CF90C0CF-1003-4F82-8AA3-78B1C064B759}" srcOrd="0" destOrd="0" presId="urn:microsoft.com/office/officeart/2005/8/layout/equation1"/>
    <dgm:cxn modelId="{5F95097B-EA4B-437B-9432-CF7910765CF3}" type="presParOf" srcId="{AC0314C9-070B-4B49-BF0C-686F6B4342B7}" destId="{090CAFCC-B135-4E95-B1B3-A8A769399676}" srcOrd="0" destOrd="0" presId="urn:microsoft.com/office/officeart/2005/8/layout/equation1"/>
    <dgm:cxn modelId="{32FEA8CC-A957-4258-A6C3-BC72E9728F41}" type="presParOf" srcId="{AC0314C9-070B-4B49-BF0C-686F6B4342B7}" destId="{277FF72F-FC62-445E-AC8D-5FB5878E0255}" srcOrd="1" destOrd="0" presId="urn:microsoft.com/office/officeart/2005/8/layout/equation1"/>
    <dgm:cxn modelId="{8F55FAC8-2FC0-4750-ABB4-54BC80F87B31}" type="presParOf" srcId="{AC0314C9-070B-4B49-BF0C-686F6B4342B7}" destId="{5E68D8DD-50EB-4070-AF50-171B5AEDE438}" srcOrd="2" destOrd="0" presId="urn:microsoft.com/office/officeart/2005/8/layout/equation1"/>
    <dgm:cxn modelId="{FCBE92CC-4694-4B98-B577-5FD5441D001F}" type="presParOf" srcId="{AC0314C9-070B-4B49-BF0C-686F6B4342B7}" destId="{4A2DAD11-8A24-40AE-88C8-0A154AB7B1C0}" srcOrd="3" destOrd="0" presId="urn:microsoft.com/office/officeart/2005/8/layout/equation1"/>
    <dgm:cxn modelId="{8AA3055D-3BB9-4B90-8AD9-CF69699011E1}" type="presParOf" srcId="{AC0314C9-070B-4B49-BF0C-686F6B4342B7}" destId="{24FC0EDD-6C08-4535-8C5B-47D79055F565}" srcOrd="4" destOrd="0" presId="urn:microsoft.com/office/officeart/2005/8/layout/equation1"/>
    <dgm:cxn modelId="{B541B7F2-553B-4F29-B02A-35B95A25FFD1}" type="presParOf" srcId="{AC0314C9-070B-4B49-BF0C-686F6B4342B7}" destId="{21DFD55F-2E78-4212-BB07-19A236AAE83D}" srcOrd="5" destOrd="0" presId="urn:microsoft.com/office/officeart/2005/8/layout/equation1"/>
    <dgm:cxn modelId="{C95C7B43-1DD6-45C7-949B-9BFD9341ED51}" type="presParOf" srcId="{AC0314C9-070B-4B49-BF0C-686F6B4342B7}" destId="{CF90C0CF-1003-4F82-8AA3-78B1C064B759}" srcOrd="6" destOrd="0" presId="urn:microsoft.com/office/officeart/2005/8/layout/equation1"/>
    <dgm:cxn modelId="{4BD56649-B284-4204-BE97-4DD3D2FED689}" type="presParOf" srcId="{AC0314C9-070B-4B49-BF0C-686F6B4342B7}" destId="{8ACCD055-3EF6-4BBB-81C9-BBA72F5281E6}" srcOrd="7" destOrd="0" presId="urn:microsoft.com/office/officeart/2005/8/layout/equation1"/>
    <dgm:cxn modelId="{2EB13676-C3A1-4CF7-9AFF-BC4593F194A7}" type="presParOf" srcId="{AC0314C9-070B-4B49-BF0C-686F6B4342B7}" destId="{BD2EA652-8EC6-4C9C-B33B-677EF4119593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34B22F-3D94-4B63-9171-1BE272B44031}" type="doc">
      <dgm:prSet loTypeId="urn:microsoft.com/office/officeart/2005/8/layout/radial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MY"/>
        </a:p>
      </dgm:t>
    </dgm:pt>
    <dgm:pt modelId="{3DBA72A6-99C4-44D9-B6A8-2D7ABA621FEB}">
      <dgm:prSet phldrT="[Text]"/>
      <dgm:spPr/>
      <dgm:t>
        <a:bodyPr/>
        <a:lstStyle/>
        <a:p>
          <a:r>
            <a:rPr lang="en-US" dirty="0" smtClean="0"/>
            <a:t>IVAN PAVLOV</a:t>
          </a:r>
          <a:endParaRPr lang="en-MY" dirty="0"/>
        </a:p>
      </dgm:t>
    </dgm:pt>
    <dgm:pt modelId="{637EBA4F-35A0-482D-A500-8E8AD1B12E84}" type="parTrans" cxnId="{086F5D3F-520B-41F9-B314-B59F2A031E0F}">
      <dgm:prSet/>
      <dgm:spPr/>
      <dgm:t>
        <a:bodyPr/>
        <a:lstStyle/>
        <a:p>
          <a:endParaRPr lang="en-MY"/>
        </a:p>
      </dgm:t>
    </dgm:pt>
    <dgm:pt modelId="{AF24D3F8-FB3A-4BDB-8BB2-717E3555C874}" type="sibTrans" cxnId="{086F5D3F-520B-41F9-B314-B59F2A031E0F}">
      <dgm:prSet/>
      <dgm:spPr/>
      <dgm:t>
        <a:bodyPr/>
        <a:lstStyle/>
        <a:p>
          <a:endParaRPr lang="en-MY"/>
        </a:p>
      </dgm:t>
    </dgm:pt>
    <dgm:pt modelId="{24D209D0-09D9-4394-A353-D1D70E6434B4}">
      <dgm:prSet phldrT="[Text]" custT="1"/>
      <dgm:spPr/>
      <dgm:t>
        <a:bodyPr/>
        <a:lstStyle/>
        <a:p>
          <a:r>
            <a:rPr lang="en-US" sz="1500" dirty="0" smtClean="0"/>
            <a:t>EXPERIMENT ON A DOG</a:t>
          </a:r>
          <a:endParaRPr lang="en-MY" sz="1500" dirty="0"/>
        </a:p>
      </dgm:t>
    </dgm:pt>
    <dgm:pt modelId="{4F667A41-0A69-490D-B6AE-8ECDDA358198}" type="parTrans" cxnId="{052BC3CB-200F-4172-A941-3AD18A8042C6}">
      <dgm:prSet/>
      <dgm:spPr/>
      <dgm:t>
        <a:bodyPr/>
        <a:lstStyle/>
        <a:p>
          <a:endParaRPr lang="en-MY"/>
        </a:p>
      </dgm:t>
    </dgm:pt>
    <dgm:pt modelId="{917F1CD5-394C-4DC7-817B-E923BE873396}" type="sibTrans" cxnId="{052BC3CB-200F-4172-A941-3AD18A8042C6}">
      <dgm:prSet/>
      <dgm:spPr/>
      <dgm:t>
        <a:bodyPr/>
        <a:lstStyle/>
        <a:p>
          <a:endParaRPr lang="en-MY"/>
        </a:p>
      </dgm:t>
    </dgm:pt>
    <dgm:pt modelId="{2C773AC1-9375-4CC5-AD9E-278FD8CE1D5E}">
      <dgm:prSet phldrT="[Text]" custT="1"/>
      <dgm:spPr/>
      <dgm:t>
        <a:bodyPr/>
        <a:lstStyle/>
        <a:p>
          <a:r>
            <a:rPr lang="en-US" sz="1500" dirty="0" smtClean="0"/>
            <a:t>CLASSICAL CONDITIONING</a:t>
          </a:r>
          <a:endParaRPr lang="en-MY" sz="1500" dirty="0"/>
        </a:p>
      </dgm:t>
    </dgm:pt>
    <dgm:pt modelId="{FDFCA007-F0D5-4410-AF8A-1E50028A9B32}" type="parTrans" cxnId="{2E748290-08AB-4766-A54B-84DF945724DF}">
      <dgm:prSet/>
      <dgm:spPr/>
      <dgm:t>
        <a:bodyPr/>
        <a:lstStyle/>
        <a:p>
          <a:endParaRPr lang="en-MY"/>
        </a:p>
      </dgm:t>
    </dgm:pt>
    <dgm:pt modelId="{E0B4A0E7-F71F-418D-94FF-7303596E89FE}" type="sibTrans" cxnId="{2E748290-08AB-4766-A54B-84DF945724DF}">
      <dgm:prSet/>
      <dgm:spPr/>
      <dgm:t>
        <a:bodyPr/>
        <a:lstStyle/>
        <a:p>
          <a:endParaRPr lang="en-MY"/>
        </a:p>
      </dgm:t>
    </dgm:pt>
    <dgm:pt modelId="{B25CE87F-940F-42FF-9055-B5F389B21861}" type="pres">
      <dgm:prSet presAssocID="{7434B22F-3D94-4B63-9171-1BE272B440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AD01D2E4-2707-4010-AF2A-4CA618CA5B0C}" type="pres">
      <dgm:prSet presAssocID="{3DBA72A6-99C4-44D9-B6A8-2D7ABA621FEB}" presName="centerShape" presStyleLbl="node0" presStyleIdx="0" presStyleCnt="1"/>
      <dgm:spPr/>
      <dgm:t>
        <a:bodyPr/>
        <a:lstStyle/>
        <a:p>
          <a:endParaRPr lang="en-MY"/>
        </a:p>
      </dgm:t>
    </dgm:pt>
    <dgm:pt modelId="{0D89D55B-2FA0-4DBB-A5A7-1F44D29BDEE2}" type="pres">
      <dgm:prSet presAssocID="{4F667A41-0A69-490D-B6AE-8ECDDA358198}" presName="Name9" presStyleLbl="parChTrans1D2" presStyleIdx="0" presStyleCnt="2"/>
      <dgm:spPr/>
      <dgm:t>
        <a:bodyPr/>
        <a:lstStyle/>
        <a:p>
          <a:endParaRPr lang="en-MY"/>
        </a:p>
      </dgm:t>
    </dgm:pt>
    <dgm:pt modelId="{CC539611-697D-4D24-B6B6-C135585B618D}" type="pres">
      <dgm:prSet presAssocID="{4F667A41-0A69-490D-B6AE-8ECDDA358198}" presName="connTx" presStyleLbl="parChTrans1D2" presStyleIdx="0" presStyleCnt="2"/>
      <dgm:spPr/>
      <dgm:t>
        <a:bodyPr/>
        <a:lstStyle/>
        <a:p>
          <a:endParaRPr lang="en-MY"/>
        </a:p>
      </dgm:t>
    </dgm:pt>
    <dgm:pt modelId="{24B8A5BA-FDE3-47CA-9797-C75C2AA1AA53}" type="pres">
      <dgm:prSet presAssocID="{24D209D0-09D9-4394-A353-D1D70E6434B4}" presName="node" presStyleLbl="node1" presStyleIdx="0" presStyleCnt="2" custScaleX="13089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0B60EE54-4677-461D-9AAC-57A2C5A911B5}" type="pres">
      <dgm:prSet presAssocID="{FDFCA007-F0D5-4410-AF8A-1E50028A9B32}" presName="Name9" presStyleLbl="parChTrans1D2" presStyleIdx="1" presStyleCnt="2"/>
      <dgm:spPr/>
      <dgm:t>
        <a:bodyPr/>
        <a:lstStyle/>
        <a:p>
          <a:endParaRPr lang="en-MY"/>
        </a:p>
      </dgm:t>
    </dgm:pt>
    <dgm:pt modelId="{E487E2DE-CB0A-486C-A9CA-4A22EAFAFF96}" type="pres">
      <dgm:prSet presAssocID="{FDFCA007-F0D5-4410-AF8A-1E50028A9B32}" presName="connTx" presStyleLbl="parChTrans1D2" presStyleIdx="1" presStyleCnt="2"/>
      <dgm:spPr/>
      <dgm:t>
        <a:bodyPr/>
        <a:lstStyle/>
        <a:p>
          <a:endParaRPr lang="en-MY"/>
        </a:p>
      </dgm:t>
    </dgm:pt>
    <dgm:pt modelId="{3611AC80-E79F-4E9E-9A65-9EE2AF19EFCB}" type="pres">
      <dgm:prSet presAssocID="{2C773AC1-9375-4CC5-AD9E-278FD8CE1D5E}" presName="node" presStyleLbl="node1" presStyleIdx="1" presStyleCnt="2" custScaleX="146123" custScaleY="103243" custRadScaleRad="155998" custRadScaleInc="-86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ED2C7553-4297-4B19-9FD9-955AD3FED520}" type="presOf" srcId="{4F667A41-0A69-490D-B6AE-8ECDDA358198}" destId="{0D89D55B-2FA0-4DBB-A5A7-1F44D29BDEE2}" srcOrd="0" destOrd="0" presId="urn:microsoft.com/office/officeart/2005/8/layout/radial1"/>
    <dgm:cxn modelId="{EF9CF065-6951-49DE-A1A9-D10A0B97E61F}" type="presOf" srcId="{4F667A41-0A69-490D-B6AE-8ECDDA358198}" destId="{CC539611-697D-4D24-B6B6-C135585B618D}" srcOrd="1" destOrd="0" presId="urn:microsoft.com/office/officeart/2005/8/layout/radial1"/>
    <dgm:cxn modelId="{6755EE33-C6A2-444B-BBCE-9365879C46D4}" type="presOf" srcId="{2C773AC1-9375-4CC5-AD9E-278FD8CE1D5E}" destId="{3611AC80-E79F-4E9E-9A65-9EE2AF19EFCB}" srcOrd="0" destOrd="0" presId="urn:microsoft.com/office/officeart/2005/8/layout/radial1"/>
    <dgm:cxn modelId="{2E748290-08AB-4766-A54B-84DF945724DF}" srcId="{3DBA72A6-99C4-44D9-B6A8-2D7ABA621FEB}" destId="{2C773AC1-9375-4CC5-AD9E-278FD8CE1D5E}" srcOrd="1" destOrd="0" parTransId="{FDFCA007-F0D5-4410-AF8A-1E50028A9B32}" sibTransId="{E0B4A0E7-F71F-418D-94FF-7303596E89FE}"/>
    <dgm:cxn modelId="{086F5D3F-520B-41F9-B314-B59F2A031E0F}" srcId="{7434B22F-3D94-4B63-9171-1BE272B44031}" destId="{3DBA72A6-99C4-44D9-B6A8-2D7ABA621FEB}" srcOrd="0" destOrd="0" parTransId="{637EBA4F-35A0-482D-A500-8E8AD1B12E84}" sibTransId="{AF24D3F8-FB3A-4BDB-8BB2-717E3555C874}"/>
    <dgm:cxn modelId="{93E1040E-82B2-41B6-9A67-9FBFC51BE7C8}" type="presOf" srcId="{FDFCA007-F0D5-4410-AF8A-1E50028A9B32}" destId="{E487E2DE-CB0A-486C-A9CA-4A22EAFAFF96}" srcOrd="1" destOrd="0" presId="urn:microsoft.com/office/officeart/2005/8/layout/radial1"/>
    <dgm:cxn modelId="{B7366D6A-7C13-40DD-88E9-8331C944FF3C}" type="presOf" srcId="{24D209D0-09D9-4394-A353-D1D70E6434B4}" destId="{24B8A5BA-FDE3-47CA-9797-C75C2AA1AA53}" srcOrd="0" destOrd="0" presId="urn:microsoft.com/office/officeart/2005/8/layout/radial1"/>
    <dgm:cxn modelId="{52C253B4-65D8-47ED-B801-B595D377CED9}" type="presOf" srcId="{FDFCA007-F0D5-4410-AF8A-1E50028A9B32}" destId="{0B60EE54-4677-461D-9AAC-57A2C5A911B5}" srcOrd="0" destOrd="0" presId="urn:microsoft.com/office/officeart/2005/8/layout/radial1"/>
    <dgm:cxn modelId="{D56780E2-8BD1-4CF4-A047-57D74F3519FD}" type="presOf" srcId="{3DBA72A6-99C4-44D9-B6A8-2D7ABA621FEB}" destId="{AD01D2E4-2707-4010-AF2A-4CA618CA5B0C}" srcOrd="0" destOrd="0" presId="urn:microsoft.com/office/officeart/2005/8/layout/radial1"/>
    <dgm:cxn modelId="{F926FB45-B0AB-4C30-A249-8091684212C2}" type="presOf" srcId="{7434B22F-3D94-4B63-9171-1BE272B44031}" destId="{B25CE87F-940F-42FF-9055-B5F389B21861}" srcOrd="0" destOrd="0" presId="urn:microsoft.com/office/officeart/2005/8/layout/radial1"/>
    <dgm:cxn modelId="{052BC3CB-200F-4172-A941-3AD18A8042C6}" srcId="{3DBA72A6-99C4-44D9-B6A8-2D7ABA621FEB}" destId="{24D209D0-09D9-4394-A353-D1D70E6434B4}" srcOrd="0" destOrd="0" parTransId="{4F667A41-0A69-490D-B6AE-8ECDDA358198}" sibTransId="{917F1CD5-394C-4DC7-817B-E923BE873396}"/>
    <dgm:cxn modelId="{C78A5A22-7771-4B13-994A-39EF06C47E2E}" type="presParOf" srcId="{B25CE87F-940F-42FF-9055-B5F389B21861}" destId="{AD01D2E4-2707-4010-AF2A-4CA618CA5B0C}" srcOrd="0" destOrd="0" presId="urn:microsoft.com/office/officeart/2005/8/layout/radial1"/>
    <dgm:cxn modelId="{BA8FC31C-F0F9-42C9-B54F-69F72C26A9DB}" type="presParOf" srcId="{B25CE87F-940F-42FF-9055-B5F389B21861}" destId="{0D89D55B-2FA0-4DBB-A5A7-1F44D29BDEE2}" srcOrd="1" destOrd="0" presId="urn:microsoft.com/office/officeart/2005/8/layout/radial1"/>
    <dgm:cxn modelId="{33CF8574-8FFD-475C-AFC7-629072940583}" type="presParOf" srcId="{0D89D55B-2FA0-4DBB-A5A7-1F44D29BDEE2}" destId="{CC539611-697D-4D24-B6B6-C135585B618D}" srcOrd="0" destOrd="0" presId="urn:microsoft.com/office/officeart/2005/8/layout/radial1"/>
    <dgm:cxn modelId="{DB6E93BC-43D2-4732-AE60-1E228BD95E37}" type="presParOf" srcId="{B25CE87F-940F-42FF-9055-B5F389B21861}" destId="{24B8A5BA-FDE3-47CA-9797-C75C2AA1AA53}" srcOrd="2" destOrd="0" presId="urn:microsoft.com/office/officeart/2005/8/layout/radial1"/>
    <dgm:cxn modelId="{B3D6A23B-BDAE-478A-9F84-0BBD8FC9A5D9}" type="presParOf" srcId="{B25CE87F-940F-42FF-9055-B5F389B21861}" destId="{0B60EE54-4677-461D-9AAC-57A2C5A911B5}" srcOrd="3" destOrd="0" presId="urn:microsoft.com/office/officeart/2005/8/layout/radial1"/>
    <dgm:cxn modelId="{4D10F098-BA97-4AED-BC77-1A19CB3F0C6E}" type="presParOf" srcId="{0B60EE54-4677-461D-9AAC-57A2C5A911B5}" destId="{E487E2DE-CB0A-486C-A9CA-4A22EAFAFF96}" srcOrd="0" destOrd="0" presId="urn:microsoft.com/office/officeart/2005/8/layout/radial1"/>
    <dgm:cxn modelId="{0A61FD8F-7086-4F81-8CAB-3981C5ED7211}" type="presParOf" srcId="{B25CE87F-940F-42FF-9055-B5F389B21861}" destId="{3611AC80-E79F-4E9E-9A65-9EE2AF19EFCB}" srcOrd="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73AB600-8FD2-4A06-88AE-8E51F2F3704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MY"/>
        </a:p>
      </dgm:t>
    </dgm:pt>
    <dgm:pt modelId="{C24CF022-EBCB-463C-8D08-544CBF2A95C3}">
      <dgm:prSet phldrT="[Text]"/>
      <dgm:spPr/>
      <dgm:t>
        <a:bodyPr/>
        <a:lstStyle/>
        <a:p>
          <a:r>
            <a:rPr lang="en-US" dirty="0" smtClean="0"/>
            <a:t>SALIVATION OF DOG</a:t>
          </a:r>
          <a:endParaRPr lang="en-MY" dirty="0"/>
        </a:p>
      </dgm:t>
    </dgm:pt>
    <dgm:pt modelId="{732CEC17-8517-4025-98E7-48C0895C4255}" type="parTrans" cxnId="{5D6E51F5-5470-4A92-B6BC-4ABA686BACAF}">
      <dgm:prSet/>
      <dgm:spPr/>
      <dgm:t>
        <a:bodyPr/>
        <a:lstStyle/>
        <a:p>
          <a:endParaRPr lang="en-MY"/>
        </a:p>
      </dgm:t>
    </dgm:pt>
    <dgm:pt modelId="{3884AABF-B633-48D0-85BA-F81F8BFAE699}" type="sibTrans" cxnId="{5D6E51F5-5470-4A92-B6BC-4ABA686BACAF}">
      <dgm:prSet/>
      <dgm:spPr/>
      <dgm:t>
        <a:bodyPr/>
        <a:lstStyle/>
        <a:p>
          <a:endParaRPr lang="en-MY"/>
        </a:p>
      </dgm:t>
    </dgm:pt>
    <dgm:pt modelId="{FA9C34FC-0D97-4D5E-8709-00A5BA2F0704}">
      <dgm:prSet phldrT="[Text]"/>
      <dgm:spPr/>
      <dgm:t>
        <a:bodyPr/>
        <a:lstStyle/>
        <a:p>
          <a:r>
            <a:rPr lang="en-US" dirty="0" smtClean="0"/>
            <a:t>CONDITIONED</a:t>
          </a:r>
          <a:endParaRPr lang="en-MY" dirty="0"/>
        </a:p>
      </dgm:t>
    </dgm:pt>
    <dgm:pt modelId="{C08BB52D-4F4B-4C99-A01E-55FC6DF00804}" type="parTrans" cxnId="{511846D7-C3BD-45FF-8CD6-C5D6E0FAE971}">
      <dgm:prSet/>
      <dgm:spPr/>
      <dgm:t>
        <a:bodyPr/>
        <a:lstStyle/>
        <a:p>
          <a:endParaRPr lang="en-MY"/>
        </a:p>
      </dgm:t>
    </dgm:pt>
    <dgm:pt modelId="{27DDAD6F-8EFB-4B72-BE3F-39E507A7E3FE}" type="sibTrans" cxnId="{511846D7-C3BD-45FF-8CD6-C5D6E0FAE971}">
      <dgm:prSet/>
      <dgm:spPr/>
      <dgm:t>
        <a:bodyPr/>
        <a:lstStyle/>
        <a:p>
          <a:endParaRPr lang="en-MY"/>
        </a:p>
      </dgm:t>
    </dgm:pt>
    <dgm:pt modelId="{D427C113-7B70-4349-ABA8-BA0A62C7AD44}">
      <dgm:prSet phldrT="[Text]"/>
      <dgm:spPr/>
      <dgm:t>
        <a:bodyPr/>
        <a:lstStyle/>
        <a:p>
          <a:r>
            <a:rPr lang="en-US" dirty="0" smtClean="0"/>
            <a:t>STIMULUS</a:t>
          </a:r>
          <a:endParaRPr lang="en-MY" dirty="0"/>
        </a:p>
      </dgm:t>
    </dgm:pt>
    <dgm:pt modelId="{E7529178-CDBA-45CE-8A6A-993735C15581}" type="parTrans" cxnId="{886CE661-F3C3-4E1A-B23C-C6B40C449CC2}">
      <dgm:prSet/>
      <dgm:spPr/>
      <dgm:t>
        <a:bodyPr/>
        <a:lstStyle/>
        <a:p>
          <a:endParaRPr lang="en-MY"/>
        </a:p>
      </dgm:t>
    </dgm:pt>
    <dgm:pt modelId="{EEC650E3-3BB9-4367-8CE0-7BC34310A5DA}" type="sibTrans" cxnId="{886CE661-F3C3-4E1A-B23C-C6B40C449CC2}">
      <dgm:prSet/>
      <dgm:spPr/>
      <dgm:t>
        <a:bodyPr/>
        <a:lstStyle/>
        <a:p>
          <a:endParaRPr lang="en-MY"/>
        </a:p>
      </dgm:t>
    </dgm:pt>
    <dgm:pt modelId="{1BE1306C-7EB0-4EF3-8EA2-3A26BD3045E8}">
      <dgm:prSet phldrT="[Text]"/>
      <dgm:spPr/>
      <dgm:t>
        <a:bodyPr/>
        <a:lstStyle/>
        <a:p>
          <a:r>
            <a:rPr lang="en-US" dirty="0" smtClean="0"/>
            <a:t>RESPONSES</a:t>
          </a:r>
          <a:endParaRPr lang="en-MY" dirty="0"/>
        </a:p>
      </dgm:t>
    </dgm:pt>
    <dgm:pt modelId="{18618A17-E2B8-4F91-9F74-D84F6CF025CA}" type="parTrans" cxnId="{6FEE8AF9-7AE3-4932-807E-6634E0C684D1}">
      <dgm:prSet/>
      <dgm:spPr/>
      <dgm:t>
        <a:bodyPr/>
        <a:lstStyle/>
        <a:p>
          <a:endParaRPr lang="en-MY"/>
        </a:p>
      </dgm:t>
    </dgm:pt>
    <dgm:pt modelId="{69EA3FE1-0533-45A1-93E3-DAA934B534B2}" type="sibTrans" cxnId="{6FEE8AF9-7AE3-4932-807E-6634E0C684D1}">
      <dgm:prSet/>
      <dgm:spPr/>
      <dgm:t>
        <a:bodyPr/>
        <a:lstStyle/>
        <a:p>
          <a:endParaRPr lang="en-MY"/>
        </a:p>
      </dgm:t>
    </dgm:pt>
    <dgm:pt modelId="{F6F675EF-DF20-416D-9A50-F9CF7CA8D011}">
      <dgm:prSet phldrT="[Text]"/>
      <dgm:spPr/>
      <dgm:t>
        <a:bodyPr/>
        <a:lstStyle/>
        <a:p>
          <a:r>
            <a:rPr lang="en-US" dirty="0" smtClean="0"/>
            <a:t>UNCONDITIONED</a:t>
          </a:r>
          <a:endParaRPr lang="en-MY" dirty="0"/>
        </a:p>
      </dgm:t>
    </dgm:pt>
    <dgm:pt modelId="{E6E7F5CE-DE3B-43DD-8A69-6BFE421EC3AE}" type="parTrans" cxnId="{000A7B6E-6128-4E56-8EFD-91AF5E7ADBF4}">
      <dgm:prSet/>
      <dgm:spPr/>
      <dgm:t>
        <a:bodyPr/>
        <a:lstStyle/>
        <a:p>
          <a:endParaRPr lang="en-MY"/>
        </a:p>
      </dgm:t>
    </dgm:pt>
    <dgm:pt modelId="{CFF64CF4-75D7-400A-A2EA-AF13D40D76D0}" type="sibTrans" cxnId="{000A7B6E-6128-4E56-8EFD-91AF5E7ADBF4}">
      <dgm:prSet/>
      <dgm:spPr/>
      <dgm:t>
        <a:bodyPr/>
        <a:lstStyle/>
        <a:p>
          <a:endParaRPr lang="en-MY"/>
        </a:p>
      </dgm:t>
    </dgm:pt>
    <dgm:pt modelId="{3094E8DF-898D-4BC6-9E03-A47B2740F5E1}">
      <dgm:prSet/>
      <dgm:spPr/>
      <dgm:t>
        <a:bodyPr/>
        <a:lstStyle/>
        <a:p>
          <a:r>
            <a:rPr lang="en-US" dirty="0" smtClean="0"/>
            <a:t>STIMULUS</a:t>
          </a:r>
          <a:endParaRPr lang="en-MY" dirty="0"/>
        </a:p>
      </dgm:t>
    </dgm:pt>
    <dgm:pt modelId="{AD718A2E-691F-4473-9509-8AFA9C1DCEF9}" type="parTrans" cxnId="{0162598E-2F35-4BD1-A900-3AC437A7585A}">
      <dgm:prSet/>
      <dgm:spPr/>
      <dgm:t>
        <a:bodyPr/>
        <a:lstStyle/>
        <a:p>
          <a:endParaRPr lang="en-US"/>
        </a:p>
      </dgm:t>
    </dgm:pt>
    <dgm:pt modelId="{AD5569C3-9823-4D9E-8E40-F7072D7AEB15}" type="sibTrans" cxnId="{0162598E-2F35-4BD1-A900-3AC437A7585A}">
      <dgm:prSet/>
      <dgm:spPr/>
      <dgm:t>
        <a:bodyPr/>
        <a:lstStyle/>
        <a:p>
          <a:endParaRPr lang="en-US"/>
        </a:p>
      </dgm:t>
    </dgm:pt>
    <dgm:pt modelId="{99392797-CB57-4C42-94C7-8E0A370E967D}">
      <dgm:prSet/>
      <dgm:spPr/>
      <dgm:t>
        <a:bodyPr/>
        <a:lstStyle/>
        <a:p>
          <a:r>
            <a:rPr lang="en-US" dirty="0" smtClean="0"/>
            <a:t>RESPONSES</a:t>
          </a:r>
          <a:endParaRPr lang="en-MY" dirty="0"/>
        </a:p>
      </dgm:t>
    </dgm:pt>
    <dgm:pt modelId="{591C7E1A-ED17-45C2-9965-E1966F9EB7CE}" type="parTrans" cxnId="{674B6811-CA62-4F16-B96E-24CB46590B89}">
      <dgm:prSet/>
      <dgm:spPr/>
      <dgm:t>
        <a:bodyPr/>
        <a:lstStyle/>
        <a:p>
          <a:endParaRPr lang="en-US"/>
        </a:p>
      </dgm:t>
    </dgm:pt>
    <dgm:pt modelId="{D12A3E39-41FD-4253-B528-E51B7E1EAC0B}" type="sibTrans" cxnId="{674B6811-CA62-4F16-B96E-24CB46590B89}">
      <dgm:prSet/>
      <dgm:spPr/>
      <dgm:t>
        <a:bodyPr/>
        <a:lstStyle/>
        <a:p>
          <a:endParaRPr lang="en-US"/>
        </a:p>
      </dgm:t>
    </dgm:pt>
    <dgm:pt modelId="{6111CAD7-17C8-4B1F-8F4E-025972ED9D79}" type="pres">
      <dgm:prSet presAssocID="{B73AB600-8FD2-4A06-88AE-8E51F2F3704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C10E139-352D-4D30-A253-1B8D0FA7A25E}" type="pres">
      <dgm:prSet presAssocID="{C24CF022-EBCB-463C-8D08-544CBF2A95C3}" presName="hierRoot1" presStyleCnt="0"/>
      <dgm:spPr/>
    </dgm:pt>
    <dgm:pt modelId="{1EE803BD-82CB-4AFE-8A70-F643404E4B59}" type="pres">
      <dgm:prSet presAssocID="{C24CF022-EBCB-463C-8D08-544CBF2A95C3}" presName="composite" presStyleCnt="0"/>
      <dgm:spPr/>
    </dgm:pt>
    <dgm:pt modelId="{173F0CBA-3804-4854-AA11-59129916D759}" type="pres">
      <dgm:prSet presAssocID="{C24CF022-EBCB-463C-8D08-544CBF2A95C3}" presName="background" presStyleLbl="node0" presStyleIdx="0" presStyleCnt="1"/>
      <dgm:spPr/>
    </dgm:pt>
    <dgm:pt modelId="{10559E58-DB6B-4562-AA2C-589C9172B933}" type="pres">
      <dgm:prSet presAssocID="{C24CF022-EBCB-463C-8D08-544CBF2A95C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BCFC2CC1-0513-4FE4-B25A-2CCC9D2AF36C}" type="pres">
      <dgm:prSet presAssocID="{C24CF022-EBCB-463C-8D08-544CBF2A95C3}" presName="hierChild2" presStyleCnt="0"/>
      <dgm:spPr/>
    </dgm:pt>
    <dgm:pt modelId="{C78761E2-221D-46D5-93E2-5F05F408943C}" type="pres">
      <dgm:prSet presAssocID="{C08BB52D-4F4B-4C99-A01E-55FC6DF0080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A93B71F-CCEB-4573-AAE9-FEA9BC91EB06}" type="pres">
      <dgm:prSet presAssocID="{FA9C34FC-0D97-4D5E-8709-00A5BA2F0704}" presName="hierRoot2" presStyleCnt="0"/>
      <dgm:spPr/>
    </dgm:pt>
    <dgm:pt modelId="{BA6CFE4D-EF5E-4BBE-BB7C-9500103650F4}" type="pres">
      <dgm:prSet presAssocID="{FA9C34FC-0D97-4D5E-8709-00A5BA2F0704}" presName="composite2" presStyleCnt="0"/>
      <dgm:spPr/>
    </dgm:pt>
    <dgm:pt modelId="{39E885CD-44A6-42A7-A5D2-795A2C9D0E31}" type="pres">
      <dgm:prSet presAssocID="{FA9C34FC-0D97-4D5E-8709-00A5BA2F0704}" presName="background2" presStyleLbl="node2" presStyleIdx="0" presStyleCnt="2"/>
      <dgm:spPr/>
    </dgm:pt>
    <dgm:pt modelId="{F206CB7E-3E7E-47C0-80D8-D4863793EAC2}" type="pres">
      <dgm:prSet presAssocID="{FA9C34FC-0D97-4D5E-8709-00A5BA2F070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6C1BB329-E21F-486D-8842-82BFDA177D67}" type="pres">
      <dgm:prSet presAssocID="{FA9C34FC-0D97-4D5E-8709-00A5BA2F0704}" presName="hierChild3" presStyleCnt="0"/>
      <dgm:spPr/>
    </dgm:pt>
    <dgm:pt modelId="{83D848DB-E69B-4565-BB2B-536E758CC456}" type="pres">
      <dgm:prSet presAssocID="{E7529178-CDBA-45CE-8A6A-993735C15581}" presName="Name17" presStyleLbl="parChTrans1D3" presStyleIdx="0" presStyleCnt="4"/>
      <dgm:spPr/>
      <dgm:t>
        <a:bodyPr/>
        <a:lstStyle/>
        <a:p>
          <a:endParaRPr lang="en-US"/>
        </a:p>
      </dgm:t>
    </dgm:pt>
    <dgm:pt modelId="{F89D6E02-DA51-41AD-AF5D-8A70F510AA09}" type="pres">
      <dgm:prSet presAssocID="{D427C113-7B70-4349-ABA8-BA0A62C7AD44}" presName="hierRoot3" presStyleCnt="0"/>
      <dgm:spPr/>
    </dgm:pt>
    <dgm:pt modelId="{E42688E6-5D97-42DB-BF49-451255BBDE1C}" type="pres">
      <dgm:prSet presAssocID="{D427C113-7B70-4349-ABA8-BA0A62C7AD44}" presName="composite3" presStyleCnt="0"/>
      <dgm:spPr/>
    </dgm:pt>
    <dgm:pt modelId="{88FD58D1-35A2-4105-A669-3BD49075C721}" type="pres">
      <dgm:prSet presAssocID="{D427C113-7B70-4349-ABA8-BA0A62C7AD44}" presName="background3" presStyleLbl="node3" presStyleIdx="0" presStyleCnt="4"/>
      <dgm:spPr/>
    </dgm:pt>
    <dgm:pt modelId="{3E135F3A-6226-4E64-A403-B96544992277}" type="pres">
      <dgm:prSet presAssocID="{D427C113-7B70-4349-ABA8-BA0A62C7AD44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56A0577-373C-47C5-A0BA-B1D56F7F0438}" type="pres">
      <dgm:prSet presAssocID="{D427C113-7B70-4349-ABA8-BA0A62C7AD44}" presName="hierChild4" presStyleCnt="0"/>
      <dgm:spPr/>
    </dgm:pt>
    <dgm:pt modelId="{312FCAD9-15C3-42F9-AA67-7E83BDB2B189}" type="pres">
      <dgm:prSet presAssocID="{18618A17-E2B8-4F91-9F74-D84F6CF025CA}" presName="Name17" presStyleLbl="parChTrans1D3" presStyleIdx="1" presStyleCnt="4"/>
      <dgm:spPr/>
      <dgm:t>
        <a:bodyPr/>
        <a:lstStyle/>
        <a:p>
          <a:endParaRPr lang="en-US"/>
        </a:p>
      </dgm:t>
    </dgm:pt>
    <dgm:pt modelId="{66577EA1-5BC5-4D88-97BE-AE8D1031DACB}" type="pres">
      <dgm:prSet presAssocID="{1BE1306C-7EB0-4EF3-8EA2-3A26BD3045E8}" presName="hierRoot3" presStyleCnt="0"/>
      <dgm:spPr/>
    </dgm:pt>
    <dgm:pt modelId="{83761F6F-60F8-4A00-B5F8-D61D110343DE}" type="pres">
      <dgm:prSet presAssocID="{1BE1306C-7EB0-4EF3-8EA2-3A26BD3045E8}" presName="composite3" presStyleCnt="0"/>
      <dgm:spPr/>
    </dgm:pt>
    <dgm:pt modelId="{9D941674-CC6B-4409-A86E-258A50F46839}" type="pres">
      <dgm:prSet presAssocID="{1BE1306C-7EB0-4EF3-8EA2-3A26BD3045E8}" presName="background3" presStyleLbl="node3" presStyleIdx="1" presStyleCnt="4"/>
      <dgm:spPr/>
    </dgm:pt>
    <dgm:pt modelId="{AE09AAEC-237D-4B51-B34D-10E6086332D5}" type="pres">
      <dgm:prSet presAssocID="{1BE1306C-7EB0-4EF3-8EA2-3A26BD3045E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15BAAA-266A-4624-9D2D-19467C672265}" type="pres">
      <dgm:prSet presAssocID="{1BE1306C-7EB0-4EF3-8EA2-3A26BD3045E8}" presName="hierChild4" presStyleCnt="0"/>
      <dgm:spPr/>
    </dgm:pt>
    <dgm:pt modelId="{986F9312-FBC2-425F-ACB5-968B618BE7E1}" type="pres">
      <dgm:prSet presAssocID="{E6E7F5CE-DE3B-43DD-8A69-6BFE421EC3A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6B335B2A-B9CB-4582-B253-A2EFB5FFB528}" type="pres">
      <dgm:prSet presAssocID="{F6F675EF-DF20-416D-9A50-F9CF7CA8D011}" presName="hierRoot2" presStyleCnt="0"/>
      <dgm:spPr/>
    </dgm:pt>
    <dgm:pt modelId="{21DBADD7-F194-4B92-A423-4159BB76BD86}" type="pres">
      <dgm:prSet presAssocID="{F6F675EF-DF20-416D-9A50-F9CF7CA8D011}" presName="composite2" presStyleCnt="0"/>
      <dgm:spPr/>
    </dgm:pt>
    <dgm:pt modelId="{04F3A9E6-8680-43F7-84A8-C9C6D5C49613}" type="pres">
      <dgm:prSet presAssocID="{F6F675EF-DF20-416D-9A50-F9CF7CA8D011}" presName="background2" presStyleLbl="node2" presStyleIdx="1" presStyleCnt="2"/>
      <dgm:spPr/>
    </dgm:pt>
    <dgm:pt modelId="{A2060675-49B8-40D7-AEEF-CE7FA18AEB6F}" type="pres">
      <dgm:prSet presAssocID="{F6F675EF-DF20-416D-9A50-F9CF7CA8D01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8D51FA-D7A4-4E99-8800-D15B55A847F5}" type="pres">
      <dgm:prSet presAssocID="{F6F675EF-DF20-416D-9A50-F9CF7CA8D011}" presName="hierChild3" presStyleCnt="0"/>
      <dgm:spPr/>
    </dgm:pt>
    <dgm:pt modelId="{05822E7B-9DC2-45E8-AEB4-39EA34D45C81}" type="pres">
      <dgm:prSet presAssocID="{AD718A2E-691F-4473-9509-8AFA9C1DCEF9}" presName="Name17" presStyleLbl="parChTrans1D3" presStyleIdx="2" presStyleCnt="4"/>
      <dgm:spPr/>
    </dgm:pt>
    <dgm:pt modelId="{EE053529-9F71-48EB-BAB0-D4EBB0BADBED}" type="pres">
      <dgm:prSet presAssocID="{3094E8DF-898D-4BC6-9E03-A47B2740F5E1}" presName="hierRoot3" presStyleCnt="0"/>
      <dgm:spPr/>
    </dgm:pt>
    <dgm:pt modelId="{94734093-8BCD-41F0-AE44-2812FB08F4F7}" type="pres">
      <dgm:prSet presAssocID="{3094E8DF-898D-4BC6-9E03-A47B2740F5E1}" presName="composite3" presStyleCnt="0"/>
      <dgm:spPr/>
    </dgm:pt>
    <dgm:pt modelId="{8B13EEB1-B861-40D5-B935-BE101ADFBD05}" type="pres">
      <dgm:prSet presAssocID="{3094E8DF-898D-4BC6-9E03-A47B2740F5E1}" presName="background3" presStyleLbl="node3" presStyleIdx="2" presStyleCnt="4"/>
      <dgm:spPr/>
    </dgm:pt>
    <dgm:pt modelId="{7C721EA8-0E6F-41A1-B986-912D42C6F513}" type="pres">
      <dgm:prSet presAssocID="{3094E8DF-898D-4BC6-9E03-A47B2740F5E1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94B82BCD-0F66-4C09-B9C8-81D0A99B4BFC}" type="pres">
      <dgm:prSet presAssocID="{3094E8DF-898D-4BC6-9E03-A47B2740F5E1}" presName="hierChild4" presStyleCnt="0"/>
      <dgm:spPr/>
    </dgm:pt>
    <dgm:pt modelId="{36C575B5-5ABC-4206-BB84-1AD9F65C5984}" type="pres">
      <dgm:prSet presAssocID="{591C7E1A-ED17-45C2-9965-E1966F9EB7CE}" presName="Name17" presStyleLbl="parChTrans1D3" presStyleIdx="3" presStyleCnt="4"/>
      <dgm:spPr/>
    </dgm:pt>
    <dgm:pt modelId="{9DAB9229-8872-4B5B-83C3-90BABA417C92}" type="pres">
      <dgm:prSet presAssocID="{99392797-CB57-4C42-94C7-8E0A370E967D}" presName="hierRoot3" presStyleCnt="0"/>
      <dgm:spPr/>
    </dgm:pt>
    <dgm:pt modelId="{C6B09BC4-C222-4BD5-8619-B3FF02D81B6F}" type="pres">
      <dgm:prSet presAssocID="{99392797-CB57-4C42-94C7-8E0A370E967D}" presName="composite3" presStyleCnt="0"/>
      <dgm:spPr/>
    </dgm:pt>
    <dgm:pt modelId="{1366488A-F3AF-4317-B84E-BAF9ECA9EB82}" type="pres">
      <dgm:prSet presAssocID="{99392797-CB57-4C42-94C7-8E0A370E967D}" presName="background3" presStyleLbl="node3" presStyleIdx="3" presStyleCnt="4"/>
      <dgm:spPr/>
    </dgm:pt>
    <dgm:pt modelId="{6B6DF159-F045-419C-8CD5-9F390BC9C814}" type="pres">
      <dgm:prSet presAssocID="{99392797-CB57-4C42-94C7-8E0A370E967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5D2406-FEC0-436F-8919-7085CACB0DBB}" type="pres">
      <dgm:prSet presAssocID="{99392797-CB57-4C42-94C7-8E0A370E967D}" presName="hierChild4" presStyleCnt="0"/>
      <dgm:spPr/>
    </dgm:pt>
  </dgm:ptLst>
  <dgm:cxnLst>
    <dgm:cxn modelId="{A74C377E-996D-4B14-A535-EB1DE2CEA82F}" type="presOf" srcId="{3094E8DF-898D-4BC6-9E03-A47B2740F5E1}" destId="{7C721EA8-0E6F-41A1-B986-912D42C6F513}" srcOrd="0" destOrd="0" presId="urn:microsoft.com/office/officeart/2005/8/layout/hierarchy1"/>
    <dgm:cxn modelId="{D0496D6E-ABD9-4EC9-9936-37CF987C68BD}" type="presOf" srcId="{F6F675EF-DF20-416D-9A50-F9CF7CA8D011}" destId="{A2060675-49B8-40D7-AEEF-CE7FA18AEB6F}" srcOrd="0" destOrd="0" presId="urn:microsoft.com/office/officeart/2005/8/layout/hierarchy1"/>
    <dgm:cxn modelId="{674B6811-CA62-4F16-B96E-24CB46590B89}" srcId="{F6F675EF-DF20-416D-9A50-F9CF7CA8D011}" destId="{99392797-CB57-4C42-94C7-8E0A370E967D}" srcOrd="1" destOrd="0" parTransId="{591C7E1A-ED17-45C2-9965-E1966F9EB7CE}" sibTransId="{D12A3E39-41FD-4253-B528-E51B7E1EAC0B}"/>
    <dgm:cxn modelId="{837AD155-6403-4E4E-9B87-3FA88D5B9CB9}" type="presOf" srcId="{C08BB52D-4F4B-4C99-A01E-55FC6DF00804}" destId="{C78761E2-221D-46D5-93E2-5F05F408943C}" srcOrd="0" destOrd="0" presId="urn:microsoft.com/office/officeart/2005/8/layout/hierarchy1"/>
    <dgm:cxn modelId="{511846D7-C3BD-45FF-8CD6-C5D6E0FAE971}" srcId="{C24CF022-EBCB-463C-8D08-544CBF2A95C3}" destId="{FA9C34FC-0D97-4D5E-8709-00A5BA2F0704}" srcOrd="0" destOrd="0" parTransId="{C08BB52D-4F4B-4C99-A01E-55FC6DF00804}" sibTransId="{27DDAD6F-8EFB-4B72-BE3F-39E507A7E3FE}"/>
    <dgm:cxn modelId="{47F72E38-12C8-4F47-82B0-9193D59CA629}" type="presOf" srcId="{AD718A2E-691F-4473-9509-8AFA9C1DCEF9}" destId="{05822E7B-9DC2-45E8-AEB4-39EA34D45C81}" srcOrd="0" destOrd="0" presId="urn:microsoft.com/office/officeart/2005/8/layout/hierarchy1"/>
    <dgm:cxn modelId="{3AED59AD-D4C8-4FBA-9D1A-3DB638F6FFB8}" type="presOf" srcId="{18618A17-E2B8-4F91-9F74-D84F6CF025CA}" destId="{312FCAD9-15C3-42F9-AA67-7E83BDB2B189}" srcOrd="0" destOrd="0" presId="urn:microsoft.com/office/officeart/2005/8/layout/hierarchy1"/>
    <dgm:cxn modelId="{24AD848A-5EBB-4520-A253-9B0DF252B41C}" type="presOf" srcId="{E7529178-CDBA-45CE-8A6A-993735C15581}" destId="{83D848DB-E69B-4565-BB2B-536E758CC456}" srcOrd="0" destOrd="0" presId="urn:microsoft.com/office/officeart/2005/8/layout/hierarchy1"/>
    <dgm:cxn modelId="{ED9D0B9A-5CD5-431D-AF70-074B47BAD4B9}" type="presOf" srcId="{FA9C34FC-0D97-4D5E-8709-00A5BA2F0704}" destId="{F206CB7E-3E7E-47C0-80D8-D4863793EAC2}" srcOrd="0" destOrd="0" presId="urn:microsoft.com/office/officeart/2005/8/layout/hierarchy1"/>
    <dgm:cxn modelId="{000A7B6E-6128-4E56-8EFD-91AF5E7ADBF4}" srcId="{C24CF022-EBCB-463C-8D08-544CBF2A95C3}" destId="{F6F675EF-DF20-416D-9A50-F9CF7CA8D011}" srcOrd="1" destOrd="0" parTransId="{E6E7F5CE-DE3B-43DD-8A69-6BFE421EC3AE}" sibTransId="{CFF64CF4-75D7-400A-A2EA-AF13D40D76D0}"/>
    <dgm:cxn modelId="{6FEE8AF9-7AE3-4932-807E-6634E0C684D1}" srcId="{FA9C34FC-0D97-4D5E-8709-00A5BA2F0704}" destId="{1BE1306C-7EB0-4EF3-8EA2-3A26BD3045E8}" srcOrd="1" destOrd="0" parTransId="{18618A17-E2B8-4F91-9F74-D84F6CF025CA}" sibTransId="{69EA3FE1-0533-45A1-93E3-DAA934B534B2}"/>
    <dgm:cxn modelId="{B5A94185-681F-4DA1-AAA2-BFBB5362A3E5}" type="presOf" srcId="{1BE1306C-7EB0-4EF3-8EA2-3A26BD3045E8}" destId="{AE09AAEC-237D-4B51-B34D-10E6086332D5}" srcOrd="0" destOrd="0" presId="urn:microsoft.com/office/officeart/2005/8/layout/hierarchy1"/>
    <dgm:cxn modelId="{886CE661-F3C3-4E1A-B23C-C6B40C449CC2}" srcId="{FA9C34FC-0D97-4D5E-8709-00A5BA2F0704}" destId="{D427C113-7B70-4349-ABA8-BA0A62C7AD44}" srcOrd="0" destOrd="0" parTransId="{E7529178-CDBA-45CE-8A6A-993735C15581}" sibTransId="{EEC650E3-3BB9-4367-8CE0-7BC34310A5DA}"/>
    <dgm:cxn modelId="{5D6E51F5-5470-4A92-B6BC-4ABA686BACAF}" srcId="{B73AB600-8FD2-4A06-88AE-8E51F2F37040}" destId="{C24CF022-EBCB-463C-8D08-544CBF2A95C3}" srcOrd="0" destOrd="0" parTransId="{732CEC17-8517-4025-98E7-48C0895C4255}" sibTransId="{3884AABF-B633-48D0-85BA-F81F8BFAE699}"/>
    <dgm:cxn modelId="{0162598E-2F35-4BD1-A900-3AC437A7585A}" srcId="{F6F675EF-DF20-416D-9A50-F9CF7CA8D011}" destId="{3094E8DF-898D-4BC6-9E03-A47B2740F5E1}" srcOrd="0" destOrd="0" parTransId="{AD718A2E-691F-4473-9509-8AFA9C1DCEF9}" sibTransId="{AD5569C3-9823-4D9E-8E40-F7072D7AEB15}"/>
    <dgm:cxn modelId="{561E4320-E1C2-4BC7-A6E4-1E09757A5C36}" type="presOf" srcId="{D427C113-7B70-4349-ABA8-BA0A62C7AD44}" destId="{3E135F3A-6226-4E64-A403-B96544992277}" srcOrd="0" destOrd="0" presId="urn:microsoft.com/office/officeart/2005/8/layout/hierarchy1"/>
    <dgm:cxn modelId="{F68ED14C-FF8B-4E07-89BF-C0D69456A631}" type="presOf" srcId="{B73AB600-8FD2-4A06-88AE-8E51F2F37040}" destId="{6111CAD7-17C8-4B1F-8F4E-025972ED9D79}" srcOrd="0" destOrd="0" presId="urn:microsoft.com/office/officeart/2005/8/layout/hierarchy1"/>
    <dgm:cxn modelId="{45A3E57F-11FD-4779-B2C1-2FFB289FAB74}" type="presOf" srcId="{E6E7F5CE-DE3B-43DD-8A69-6BFE421EC3AE}" destId="{986F9312-FBC2-425F-ACB5-968B618BE7E1}" srcOrd="0" destOrd="0" presId="urn:microsoft.com/office/officeart/2005/8/layout/hierarchy1"/>
    <dgm:cxn modelId="{80913023-FCE7-4C08-B127-A3081F0B7D70}" type="presOf" srcId="{C24CF022-EBCB-463C-8D08-544CBF2A95C3}" destId="{10559E58-DB6B-4562-AA2C-589C9172B933}" srcOrd="0" destOrd="0" presId="urn:microsoft.com/office/officeart/2005/8/layout/hierarchy1"/>
    <dgm:cxn modelId="{7452B31F-C9BB-40EF-8549-8082427EC89F}" type="presOf" srcId="{591C7E1A-ED17-45C2-9965-E1966F9EB7CE}" destId="{36C575B5-5ABC-4206-BB84-1AD9F65C5984}" srcOrd="0" destOrd="0" presId="urn:microsoft.com/office/officeart/2005/8/layout/hierarchy1"/>
    <dgm:cxn modelId="{DD024273-F520-46CD-BC09-B1EC55BBF178}" type="presOf" srcId="{99392797-CB57-4C42-94C7-8E0A370E967D}" destId="{6B6DF159-F045-419C-8CD5-9F390BC9C814}" srcOrd="0" destOrd="0" presId="urn:microsoft.com/office/officeart/2005/8/layout/hierarchy1"/>
    <dgm:cxn modelId="{A8152F29-3D62-47B3-8BED-59BE1489C363}" type="presParOf" srcId="{6111CAD7-17C8-4B1F-8F4E-025972ED9D79}" destId="{9C10E139-352D-4D30-A253-1B8D0FA7A25E}" srcOrd="0" destOrd="0" presId="urn:microsoft.com/office/officeart/2005/8/layout/hierarchy1"/>
    <dgm:cxn modelId="{20E8472D-D53D-44B2-8900-D6274EF74E48}" type="presParOf" srcId="{9C10E139-352D-4D30-A253-1B8D0FA7A25E}" destId="{1EE803BD-82CB-4AFE-8A70-F643404E4B59}" srcOrd="0" destOrd="0" presId="urn:microsoft.com/office/officeart/2005/8/layout/hierarchy1"/>
    <dgm:cxn modelId="{A0B4CDD7-3B50-4C0F-9EC6-C223E97B92CF}" type="presParOf" srcId="{1EE803BD-82CB-4AFE-8A70-F643404E4B59}" destId="{173F0CBA-3804-4854-AA11-59129916D759}" srcOrd="0" destOrd="0" presId="urn:microsoft.com/office/officeart/2005/8/layout/hierarchy1"/>
    <dgm:cxn modelId="{DA162451-E46E-4981-8DEA-CD41A0F27738}" type="presParOf" srcId="{1EE803BD-82CB-4AFE-8A70-F643404E4B59}" destId="{10559E58-DB6B-4562-AA2C-589C9172B933}" srcOrd="1" destOrd="0" presId="urn:microsoft.com/office/officeart/2005/8/layout/hierarchy1"/>
    <dgm:cxn modelId="{476B15D8-B913-44BF-BE3F-D0E5C139B3FC}" type="presParOf" srcId="{9C10E139-352D-4D30-A253-1B8D0FA7A25E}" destId="{BCFC2CC1-0513-4FE4-B25A-2CCC9D2AF36C}" srcOrd="1" destOrd="0" presId="urn:microsoft.com/office/officeart/2005/8/layout/hierarchy1"/>
    <dgm:cxn modelId="{476487F0-3BDB-4988-AAD2-CDB855398C02}" type="presParOf" srcId="{BCFC2CC1-0513-4FE4-B25A-2CCC9D2AF36C}" destId="{C78761E2-221D-46D5-93E2-5F05F408943C}" srcOrd="0" destOrd="0" presId="urn:microsoft.com/office/officeart/2005/8/layout/hierarchy1"/>
    <dgm:cxn modelId="{75F827B8-18A3-49D7-B83F-AA1034316B1B}" type="presParOf" srcId="{BCFC2CC1-0513-4FE4-B25A-2CCC9D2AF36C}" destId="{5A93B71F-CCEB-4573-AAE9-FEA9BC91EB06}" srcOrd="1" destOrd="0" presId="urn:microsoft.com/office/officeart/2005/8/layout/hierarchy1"/>
    <dgm:cxn modelId="{E1BB9ACF-5B67-430D-8E38-0051E6B68782}" type="presParOf" srcId="{5A93B71F-CCEB-4573-AAE9-FEA9BC91EB06}" destId="{BA6CFE4D-EF5E-4BBE-BB7C-9500103650F4}" srcOrd="0" destOrd="0" presId="urn:microsoft.com/office/officeart/2005/8/layout/hierarchy1"/>
    <dgm:cxn modelId="{4D91FBA5-8680-47CA-ACF3-22CE65191546}" type="presParOf" srcId="{BA6CFE4D-EF5E-4BBE-BB7C-9500103650F4}" destId="{39E885CD-44A6-42A7-A5D2-795A2C9D0E31}" srcOrd="0" destOrd="0" presId="urn:microsoft.com/office/officeart/2005/8/layout/hierarchy1"/>
    <dgm:cxn modelId="{7AD492B2-2026-48E3-B1E5-D10AD3FD088E}" type="presParOf" srcId="{BA6CFE4D-EF5E-4BBE-BB7C-9500103650F4}" destId="{F206CB7E-3E7E-47C0-80D8-D4863793EAC2}" srcOrd="1" destOrd="0" presId="urn:microsoft.com/office/officeart/2005/8/layout/hierarchy1"/>
    <dgm:cxn modelId="{A192C35B-54B3-488D-9975-AA61C09F9E36}" type="presParOf" srcId="{5A93B71F-CCEB-4573-AAE9-FEA9BC91EB06}" destId="{6C1BB329-E21F-486D-8842-82BFDA177D67}" srcOrd="1" destOrd="0" presId="urn:microsoft.com/office/officeart/2005/8/layout/hierarchy1"/>
    <dgm:cxn modelId="{2343B58E-0BFB-4916-8698-010BEC64A109}" type="presParOf" srcId="{6C1BB329-E21F-486D-8842-82BFDA177D67}" destId="{83D848DB-E69B-4565-BB2B-536E758CC456}" srcOrd="0" destOrd="0" presId="urn:microsoft.com/office/officeart/2005/8/layout/hierarchy1"/>
    <dgm:cxn modelId="{F52436A7-B0CB-422F-9E6F-1C5D67E0CF54}" type="presParOf" srcId="{6C1BB329-E21F-486D-8842-82BFDA177D67}" destId="{F89D6E02-DA51-41AD-AF5D-8A70F510AA09}" srcOrd="1" destOrd="0" presId="urn:microsoft.com/office/officeart/2005/8/layout/hierarchy1"/>
    <dgm:cxn modelId="{82DBABEA-5FAF-4902-8926-CEC9450A8EB8}" type="presParOf" srcId="{F89D6E02-DA51-41AD-AF5D-8A70F510AA09}" destId="{E42688E6-5D97-42DB-BF49-451255BBDE1C}" srcOrd="0" destOrd="0" presId="urn:microsoft.com/office/officeart/2005/8/layout/hierarchy1"/>
    <dgm:cxn modelId="{8F890D98-38D9-4B8B-89DF-EC27BB629D0F}" type="presParOf" srcId="{E42688E6-5D97-42DB-BF49-451255BBDE1C}" destId="{88FD58D1-35A2-4105-A669-3BD49075C721}" srcOrd="0" destOrd="0" presId="urn:microsoft.com/office/officeart/2005/8/layout/hierarchy1"/>
    <dgm:cxn modelId="{C445B7E6-6C0B-44D7-B988-F7A1BC63BEBA}" type="presParOf" srcId="{E42688E6-5D97-42DB-BF49-451255BBDE1C}" destId="{3E135F3A-6226-4E64-A403-B96544992277}" srcOrd="1" destOrd="0" presId="urn:microsoft.com/office/officeart/2005/8/layout/hierarchy1"/>
    <dgm:cxn modelId="{D1F77164-BCF1-4796-ACCB-E6A2722C2D7B}" type="presParOf" srcId="{F89D6E02-DA51-41AD-AF5D-8A70F510AA09}" destId="{A56A0577-373C-47C5-A0BA-B1D56F7F0438}" srcOrd="1" destOrd="0" presId="urn:microsoft.com/office/officeart/2005/8/layout/hierarchy1"/>
    <dgm:cxn modelId="{5658A099-22CF-46DB-95E0-0D9EF6D78A0F}" type="presParOf" srcId="{6C1BB329-E21F-486D-8842-82BFDA177D67}" destId="{312FCAD9-15C3-42F9-AA67-7E83BDB2B189}" srcOrd="2" destOrd="0" presId="urn:microsoft.com/office/officeart/2005/8/layout/hierarchy1"/>
    <dgm:cxn modelId="{0F802F2A-9D64-4EFE-9734-BD8DD1F36876}" type="presParOf" srcId="{6C1BB329-E21F-486D-8842-82BFDA177D67}" destId="{66577EA1-5BC5-4D88-97BE-AE8D1031DACB}" srcOrd="3" destOrd="0" presId="urn:microsoft.com/office/officeart/2005/8/layout/hierarchy1"/>
    <dgm:cxn modelId="{219E236F-77BE-4D25-8C48-769943F271CA}" type="presParOf" srcId="{66577EA1-5BC5-4D88-97BE-AE8D1031DACB}" destId="{83761F6F-60F8-4A00-B5F8-D61D110343DE}" srcOrd="0" destOrd="0" presId="urn:microsoft.com/office/officeart/2005/8/layout/hierarchy1"/>
    <dgm:cxn modelId="{21CBA937-EE3C-42A7-9CD4-1F96C053FC5F}" type="presParOf" srcId="{83761F6F-60F8-4A00-B5F8-D61D110343DE}" destId="{9D941674-CC6B-4409-A86E-258A50F46839}" srcOrd="0" destOrd="0" presId="urn:microsoft.com/office/officeart/2005/8/layout/hierarchy1"/>
    <dgm:cxn modelId="{9E06A952-093A-4360-B137-C64E99EED2B9}" type="presParOf" srcId="{83761F6F-60F8-4A00-B5F8-D61D110343DE}" destId="{AE09AAEC-237D-4B51-B34D-10E6086332D5}" srcOrd="1" destOrd="0" presId="urn:microsoft.com/office/officeart/2005/8/layout/hierarchy1"/>
    <dgm:cxn modelId="{89428CCB-A4B5-4372-9FA3-1D397CA2B9C2}" type="presParOf" srcId="{66577EA1-5BC5-4D88-97BE-AE8D1031DACB}" destId="{FD15BAAA-266A-4624-9D2D-19467C672265}" srcOrd="1" destOrd="0" presId="urn:microsoft.com/office/officeart/2005/8/layout/hierarchy1"/>
    <dgm:cxn modelId="{ECE3F7A4-2FC3-4BD4-9E50-A03503D36CF5}" type="presParOf" srcId="{BCFC2CC1-0513-4FE4-B25A-2CCC9D2AF36C}" destId="{986F9312-FBC2-425F-ACB5-968B618BE7E1}" srcOrd="2" destOrd="0" presId="urn:microsoft.com/office/officeart/2005/8/layout/hierarchy1"/>
    <dgm:cxn modelId="{73F30E31-7DBE-4E89-921B-242BFAF9B689}" type="presParOf" srcId="{BCFC2CC1-0513-4FE4-B25A-2CCC9D2AF36C}" destId="{6B335B2A-B9CB-4582-B253-A2EFB5FFB528}" srcOrd="3" destOrd="0" presId="urn:microsoft.com/office/officeart/2005/8/layout/hierarchy1"/>
    <dgm:cxn modelId="{E17A6E9D-539E-48D8-8E8E-36462FB22D41}" type="presParOf" srcId="{6B335B2A-B9CB-4582-B253-A2EFB5FFB528}" destId="{21DBADD7-F194-4B92-A423-4159BB76BD86}" srcOrd="0" destOrd="0" presId="urn:microsoft.com/office/officeart/2005/8/layout/hierarchy1"/>
    <dgm:cxn modelId="{8DF30DFD-3625-4F6F-AC45-C26D7F633A4B}" type="presParOf" srcId="{21DBADD7-F194-4B92-A423-4159BB76BD86}" destId="{04F3A9E6-8680-43F7-84A8-C9C6D5C49613}" srcOrd="0" destOrd="0" presId="urn:microsoft.com/office/officeart/2005/8/layout/hierarchy1"/>
    <dgm:cxn modelId="{6ED6E309-5659-48FF-B9B7-796C82C9421E}" type="presParOf" srcId="{21DBADD7-F194-4B92-A423-4159BB76BD86}" destId="{A2060675-49B8-40D7-AEEF-CE7FA18AEB6F}" srcOrd="1" destOrd="0" presId="urn:microsoft.com/office/officeart/2005/8/layout/hierarchy1"/>
    <dgm:cxn modelId="{41086FE4-0A2B-49D4-9140-17B767FF089E}" type="presParOf" srcId="{6B335B2A-B9CB-4582-B253-A2EFB5FFB528}" destId="{998D51FA-D7A4-4E99-8800-D15B55A847F5}" srcOrd="1" destOrd="0" presId="urn:microsoft.com/office/officeart/2005/8/layout/hierarchy1"/>
    <dgm:cxn modelId="{4B1C27D9-738B-4A52-ABA4-75397A912022}" type="presParOf" srcId="{998D51FA-D7A4-4E99-8800-D15B55A847F5}" destId="{05822E7B-9DC2-45E8-AEB4-39EA34D45C81}" srcOrd="0" destOrd="0" presId="urn:microsoft.com/office/officeart/2005/8/layout/hierarchy1"/>
    <dgm:cxn modelId="{F7BFD32D-9BA1-40AC-99E5-F9CDB105ECF6}" type="presParOf" srcId="{998D51FA-D7A4-4E99-8800-D15B55A847F5}" destId="{EE053529-9F71-48EB-BAB0-D4EBB0BADBED}" srcOrd="1" destOrd="0" presId="urn:microsoft.com/office/officeart/2005/8/layout/hierarchy1"/>
    <dgm:cxn modelId="{4A5D8231-9514-4925-8C5C-742F8ADF0831}" type="presParOf" srcId="{EE053529-9F71-48EB-BAB0-D4EBB0BADBED}" destId="{94734093-8BCD-41F0-AE44-2812FB08F4F7}" srcOrd="0" destOrd="0" presId="urn:microsoft.com/office/officeart/2005/8/layout/hierarchy1"/>
    <dgm:cxn modelId="{881EF221-6563-4BEE-9AEC-6C3F0712A230}" type="presParOf" srcId="{94734093-8BCD-41F0-AE44-2812FB08F4F7}" destId="{8B13EEB1-B861-40D5-B935-BE101ADFBD05}" srcOrd="0" destOrd="0" presId="urn:microsoft.com/office/officeart/2005/8/layout/hierarchy1"/>
    <dgm:cxn modelId="{1559883B-4A50-48A4-A203-515B289E6076}" type="presParOf" srcId="{94734093-8BCD-41F0-AE44-2812FB08F4F7}" destId="{7C721EA8-0E6F-41A1-B986-912D42C6F513}" srcOrd="1" destOrd="0" presId="urn:microsoft.com/office/officeart/2005/8/layout/hierarchy1"/>
    <dgm:cxn modelId="{4071C9A8-5E02-4DCC-B756-2F749F81CB56}" type="presParOf" srcId="{EE053529-9F71-48EB-BAB0-D4EBB0BADBED}" destId="{94B82BCD-0F66-4C09-B9C8-81D0A99B4BFC}" srcOrd="1" destOrd="0" presId="urn:microsoft.com/office/officeart/2005/8/layout/hierarchy1"/>
    <dgm:cxn modelId="{AF525919-3398-4AB4-B407-51AE0535D688}" type="presParOf" srcId="{998D51FA-D7A4-4E99-8800-D15B55A847F5}" destId="{36C575B5-5ABC-4206-BB84-1AD9F65C5984}" srcOrd="2" destOrd="0" presId="urn:microsoft.com/office/officeart/2005/8/layout/hierarchy1"/>
    <dgm:cxn modelId="{A6941302-7A78-4148-97D9-A697ED162F59}" type="presParOf" srcId="{998D51FA-D7A4-4E99-8800-D15B55A847F5}" destId="{9DAB9229-8872-4B5B-83C3-90BABA417C92}" srcOrd="3" destOrd="0" presId="urn:microsoft.com/office/officeart/2005/8/layout/hierarchy1"/>
    <dgm:cxn modelId="{B793857B-BA88-4F5A-B956-30B1AA99D8A9}" type="presParOf" srcId="{9DAB9229-8872-4B5B-83C3-90BABA417C92}" destId="{C6B09BC4-C222-4BD5-8619-B3FF02D81B6F}" srcOrd="0" destOrd="0" presId="urn:microsoft.com/office/officeart/2005/8/layout/hierarchy1"/>
    <dgm:cxn modelId="{30F331DC-5492-4EFD-A751-2C4CA3E391ED}" type="presParOf" srcId="{C6B09BC4-C222-4BD5-8619-B3FF02D81B6F}" destId="{1366488A-F3AF-4317-B84E-BAF9ECA9EB82}" srcOrd="0" destOrd="0" presId="urn:microsoft.com/office/officeart/2005/8/layout/hierarchy1"/>
    <dgm:cxn modelId="{DCD0C7B9-A39A-417A-9027-3842BA19D344}" type="presParOf" srcId="{C6B09BC4-C222-4BD5-8619-B3FF02D81B6F}" destId="{6B6DF159-F045-419C-8CD5-9F390BC9C814}" srcOrd="1" destOrd="0" presId="urn:microsoft.com/office/officeart/2005/8/layout/hierarchy1"/>
    <dgm:cxn modelId="{286D353E-B31F-453B-A157-2A06A09DF22B}" type="presParOf" srcId="{9DAB9229-8872-4B5B-83C3-90BABA417C92}" destId="{8B5D2406-FEC0-436F-8919-7085CACB0DB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A0FCCF-E106-4212-9111-7C464AC5A0BF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</dgm:pt>
    <dgm:pt modelId="{A76DE2B2-1ACD-4386-882D-3F67583FD18B}">
      <dgm:prSet phldrT="[Text]"/>
      <dgm:spPr/>
      <dgm:t>
        <a:bodyPr anchor="ctr"/>
        <a:lstStyle/>
        <a:p>
          <a:r>
            <a:rPr lang="en-US" dirty="0" smtClean="0"/>
            <a:t>STIMULUS</a:t>
          </a:r>
        </a:p>
        <a:p>
          <a:r>
            <a:rPr lang="en-US" dirty="0" smtClean="0"/>
            <a:t>(FOOD)</a:t>
          </a:r>
          <a:endParaRPr lang="en-MY" dirty="0"/>
        </a:p>
      </dgm:t>
    </dgm:pt>
    <dgm:pt modelId="{C77D3D5F-E73A-4CF0-AF72-63DCF83805F6}" type="parTrans" cxnId="{EE7ACCBC-F4C7-4803-9C4C-79505EF664EB}">
      <dgm:prSet/>
      <dgm:spPr/>
      <dgm:t>
        <a:bodyPr/>
        <a:lstStyle/>
        <a:p>
          <a:endParaRPr lang="en-MY"/>
        </a:p>
      </dgm:t>
    </dgm:pt>
    <dgm:pt modelId="{735E6D40-8BFE-42AA-B13A-9F8FF3521E00}" type="sibTrans" cxnId="{EE7ACCBC-F4C7-4803-9C4C-79505EF664EB}">
      <dgm:prSet/>
      <dgm:spPr/>
      <dgm:t>
        <a:bodyPr/>
        <a:lstStyle/>
        <a:p>
          <a:endParaRPr lang="en-MY"/>
        </a:p>
      </dgm:t>
    </dgm:pt>
    <dgm:pt modelId="{DCDB4072-D124-48FA-8C9C-4082422F64E1}">
      <dgm:prSet phldrT="[Text]"/>
      <dgm:spPr/>
      <dgm:t>
        <a:bodyPr/>
        <a:lstStyle/>
        <a:p>
          <a:r>
            <a:rPr lang="en-US" dirty="0" smtClean="0"/>
            <a:t>RESPONSES</a:t>
          </a:r>
        </a:p>
        <a:p>
          <a:r>
            <a:rPr lang="en-US" dirty="0" smtClean="0"/>
            <a:t>(DOG)</a:t>
          </a:r>
          <a:endParaRPr lang="en-MY" dirty="0"/>
        </a:p>
      </dgm:t>
    </dgm:pt>
    <dgm:pt modelId="{1BDD50C3-2415-4553-A363-78F59F95CFA1}" type="parTrans" cxnId="{6D12A376-A210-4A54-916F-138083759556}">
      <dgm:prSet/>
      <dgm:spPr/>
      <dgm:t>
        <a:bodyPr/>
        <a:lstStyle/>
        <a:p>
          <a:endParaRPr lang="en-MY"/>
        </a:p>
      </dgm:t>
    </dgm:pt>
    <dgm:pt modelId="{B3F24890-1303-4F70-94D5-F543CA7DEEED}" type="sibTrans" cxnId="{6D12A376-A210-4A54-916F-138083759556}">
      <dgm:prSet/>
      <dgm:spPr/>
      <dgm:t>
        <a:bodyPr/>
        <a:lstStyle/>
        <a:p>
          <a:endParaRPr lang="en-MY"/>
        </a:p>
      </dgm:t>
    </dgm:pt>
    <dgm:pt modelId="{4ADDE4A1-3A8D-4786-AD13-DDE3B86B2DB6}">
      <dgm:prSet phldrT="[Text]"/>
      <dgm:spPr/>
      <dgm:t>
        <a:bodyPr/>
        <a:lstStyle/>
        <a:p>
          <a:r>
            <a:rPr lang="en-US" dirty="0" smtClean="0"/>
            <a:t>REINFORCEMENT</a:t>
          </a:r>
        </a:p>
        <a:p>
          <a:r>
            <a:rPr lang="en-US" dirty="0" smtClean="0"/>
            <a:t>(FOOD IS GIVEN)</a:t>
          </a:r>
          <a:endParaRPr lang="en-MY" dirty="0"/>
        </a:p>
      </dgm:t>
    </dgm:pt>
    <dgm:pt modelId="{C8A5FAB5-100C-46BA-8EFB-18B796A730AE}" type="parTrans" cxnId="{BB2DCA3A-E94E-431E-9DB9-58F2A28B39CF}">
      <dgm:prSet/>
      <dgm:spPr/>
      <dgm:t>
        <a:bodyPr/>
        <a:lstStyle/>
        <a:p>
          <a:endParaRPr lang="en-MY"/>
        </a:p>
      </dgm:t>
    </dgm:pt>
    <dgm:pt modelId="{6D5CCA4B-91BB-47E1-B279-BE20979443F0}" type="sibTrans" cxnId="{BB2DCA3A-E94E-431E-9DB9-58F2A28B39CF}">
      <dgm:prSet/>
      <dgm:spPr/>
      <dgm:t>
        <a:bodyPr/>
        <a:lstStyle/>
        <a:p>
          <a:endParaRPr lang="en-MY"/>
        </a:p>
      </dgm:t>
    </dgm:pt>
    <dgm:pt modelId="{60BCA1CA-4212-4521-9F89-FACE52CEEEBE}" type="pres">
      <dgm:prSet presAssocID="{3CA0FCCF-E106-4212-9111-7C464AC5A0BF}" presName="Name0" presStyleCnt="0">
        <dgm:presLayoutVars>
          <dgm:dir/>
          <dgm:resizeHandles val="exact"/>
        </dgm:presLayoutVars>
      </dgm:prSet>
      <dgm:spPr/>
    </dgm:pt>
    <dgm:pt modelId="{39B47991-0C27-44E5-8408-2CB27F270148}" type="pres">
      <dgm:prSet presAssocID="{A76DE2B2-1ACD-4386-882D-3F67583FD1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C8D9D85-C391-4CD8-B703-79239542392D}" type="pres">
      <dgm:prSet presAssocID="{735E6D40-8BFE-42AA-B13A-9F8FF3521E00}" presName="sibTrans" presStyleLbl="sibTrans2D1" presStyleIdx="0" presStyleCnt="2"/>
      <dgm:spPr/>
      <dgm:t>
        <a:bodyPr/>
        <a:lstStyle/>
        <a:p>
          <a:endParaRPr lang="en-MY"/>
        </a:p>
      </dgm:t>
    </dgm:pt>
    <dgm:pt modelId="{80411463-F59B-4D39-A96D-BF25F4656D6A}" type="pres">
      <dgm:prSet presAssocID="{735E6D40-8BFE-42AA-B13A-9F8FF3521E00}" presName="connectorText" presStyleLbl="sibTrans2D1" presStyleIdx="0" presStyleCnt="2"/>
      <dgm:spPr/>
      <dgm:t>
        <a:bodyPr/>
        <a:lstStyle/>
        <a:p>
          <a:endParaRPr lang="en-MY"/>
        </a:p>
      </dgm:t>
    </dgm:pt>
    <dgm:pt modelId="{7E481164-6B0B-4AD6-BF72-B50B48CAE77F}" type="pres">
      <dgm:prSet presAssocID="{DCDB4072-D124-48FA-8C9C-4082422F64E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3002313B-17D8-458D-82B2-0AA6E2794E78}" type="pres">
      <dgm:prSet presAssocID="{B3F24890-1303-4F70-94D5-F543CA7DEEED}" presName="sibTrans" presStyleLbl="sibTrans2D1" presStyleIdx="1" presStyleCnt="2"/>
      <dgm:spPr/>
      <dgm:t>
        <a:bodyPr/>
        <a:lstStyle/>
        <a:p>
          <a:endParaRPr lang="en-MY"/>
        </a:p>
      </dgm:t>
    </dgm:pt>
    <dgm:pt modelId="{91E70B51-FC66-4A5A-9C88-9B970C0F27CD}" type="pres">
      <dgm:prSet presAssocID="{B3F24890-1303-4F70-94D5-F543CA7DEEED}" presName="connectorText" presStyleLbl="sibTrans2D1" presStyleIdx="1" presStyleCnt="2"/>
      <dgm:spPr/>
      <dgm:t>
        <a:bodyPr/>
        <a:lstStyle/>
        <a:p>
          <a:endParaRPr lang="en-MY"/>
        </a:p>
      </dgm:t>
    </dgm:pt>
    <dgm:pt modelId="{30E9BB53-57D8-4C1A-B485-F2C605BFA770}" type="pres">
      <dgm:prSet presAssocID="{4ADDE4A1-3A8D-4786-AD13-DDE3B86B2D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BB2DCA3A-E94E-431E-9DB9-58F2A28B39CF}" srcId="{3CA0FCCF-E106-4212-9111-7C464AC5A0BF}" destId="{4ADDE4A1-3A8D-4786-AD13-DDE3B86B2DB6}" srcOrd="2" destOrd="0" parTransId="{C8A5FAB5-100C-46BA-8EFB-18B796A730AE}" sibTransId="{6D5CCA4B-91BB-47E1-B279-BE20979443F0}"/>
    <dgm:cxn modelId="{AD594B1F-F806-470C-A736-3C235A8A7A60}" type="presOf" srcId="{3CA0FCCF-E106-4212-9111-7C464AC5A0BF}" destId="{60BCA1CA-4212-4521-9F89-FACE52CEEEBE}" srcOrd="0" destOrd="0" presId="urn:microsoft.com/office/officeart/2005/8/layout/process1"/>
    <dgm:cxn modelId="{A09E3E08-2578-4204-8A3A-D5DF36DE5946}" type="presOf" srcId="{735E6D40-8BFE-42AA-B13A-9F8FF3521E00}" destId="{1C8D9D85-C391-4CD8-B703-79239542392D}" srcOrd="0" destOrd="0" presId="urn:microsoft.com/office/officeart/2005/8/layout/process1"/>
    <dgm:cxn modelId="{8142538C-BDD2-4ED6-AE6F-EC83764CA99B}" type="presOf" srcId="{B3F24890-1303-4F70-94D5-F543CA7DEEED}" destId="{91E70B51-FC66-4A5A-9C88-9B970C0F27CD}" srcOrd="1" destOrd="0" presId="urn:microsoft.com/office/officeart/2005/8/layout/process1"/>
    <dgm:cxn modelId="{66E75F3E-2D78-46EF-956D-81B2B15CDC31}" type="presOf" srcId="{A76DE2B2-1ACD-4386-882D-3F67583FD18B}" destId="{39B47991-0C27-44E5-8408-2CB27F270148}" srcOrd="0" destOrd="0" presId="urn:microsoft.com/office/officeart/2005/8/layout/process1"/>
    <dgm:cxn modelId="{6D12A376-A210-4A54-916F-138083759556}" srcId="{3CA0FCCF-E106-4212-9111-7C464AC5A0BF}" destId="{DCDB4072-D124-48FA-8C9C-4082422F64E1}" srcOrd="1" destOrd="0" parTransId="{1BDD50C3-2415-4553-A363-78F59F95CFA1}" sibTransId="{B3F24890-1303-4F70-94D5-F543CA7DEEED}"/>
    <dgm:cxn modelId="{A5270B75-9396-4571-9049-A9C96E7E489D}" type="presOf" srcId="{B3F24890-1303-4F70-94D5-F543CA7DEEED}" destId="{3002313B-17D8-458D-82B2-0AA6E2794E78}" srcOrd="0" destOrd="0" presId="urn:microsoft.com/office/officeart/2005/8/layout/process1"/>
    <dgm:cxn modelId="{65532526-8F92-4467-9732-CB3A9DEF04FD}" type="presOf" srcId="{735E6D40-8BFE-42AA-B13A-9F8FF3521E00}" destId="{80411463-F59B-4D39-A96D-BF25F4656D6A}" srcOrd="1" destOrd="0" presId="urn:microsoft.com/office/officeart/2005/8/layout/process1"/>
    <dgm:cxn modelId="{EE7ACCBC-F4C7-4803-9C4C-79505EF664EB}" srcId="{3CA0FCCF-E106-4212-9111-7C464AC5A0BF}" destId="{A76DE2B2-1ACD-4386-882D-3F67583FD18B}" srcOrd="0" destOrd="0" parTransId="{C77D3D5F-E73A-4CF0-AF72-63DCF83805F6}" sibTransId="{735E6D40-8BFE-42AA-B13A-9F8FF3521E00}"/>
    <dgm:cxn modelId="{B5127ADA-C124-4679-B53E-59EC58C478C3}" type="presOf" srcId="{DCDB4072-D124-48FA-8C9C-4082422F64E1}" destId="{7E481164-6B0B-4AD6-BF72-B50B48CAE77F}" srcOrd="0" destOrd="0" presId="urn:microsoft.com/office/officeart/2005/8/layout/process1"/>
    <dgm:cxn modelId="{7F19631B-4AE2-4324-823F-C3E3D3FF69ED}" type="presOf" srcId="{4ADDE4A1-3A8D-4786-AD13-DDE3B86B2DB6}" destId="{30E9BB53-57D8-4C1A-B485-F2C605BFA770}" srcOrd="0" destOrd="0" presId="urn:microsoft.com/office/officeart/2005/8/layout/process1"/>
    <dgm:cxn modelId="{8F1683FE-C628-4AD8-9D6F-AA95D3E1A47C}" type="presParOf" srcId="{60BCA1CA-4212-4521-9F89-FACE52CEEEBE}" destId="{39B47991-0C27-44E5-8408-2CB27F270148}" srcOrd="0" destOrd="0" presId="urn:microsoft.com/office/officeart/2005/8/layout/process1"/>
    <dgm:cxn modelId="{38E1A9CB-517F-4E86-943F-E19A4A8DB0D2}" type="presParOf" srcId="{60BCA1CA-4212-4521-9F89-FACE52CEEEBE}" destId="{1C8D9D85-C391-4CD8-B703-79239542392D}" srcOrd="1" destOrd="0" presId="urn:microsoft.com/office/officeart/2005/8/layout/process1"/>
    <dgm:cxn modelId="{75EBD8C5-1675-44D0-8D56-0A6C56692E70}" type="presParOf" srcId="{1C8D9D85-C391-4CD8-B703-79239542392D}" destId="{80411463-F59B-4D39-A96D-BF25F4656D6A}" srcOrd="0" destOrd="0" presId="urn:microsoft.com/office/officeart/2005/8/layout/process1"/>
    <dgm:cxn modelId="{B208165A-F51F-41E6-9A32-24D97BD76E61}" type="presParOf" srcId="{60BCA1CA-4212-4521-9F89-FACE52CEEEBE}" destId="{7E481164-6B0B-4AD6-BF72-B50B48CAE77F}" srcOrd="2" destOrd="0" presId="urn:microsoft.com/office/officeart/2005/8/layout/process1"/>
    <dgm:cxn modelId="{ED02BE1B-427E-4404-B3CD-0ED011FBE992}" type="presParOf" srcId="{60BCA1CA-4212-4521-9F89-FACE52CEEEBE}" destId="{3002313B-17D8-458D-82B2-0AA6E2794E78}" srcOrd="3" destOrd="0" presId="urn:microsoft.com/office/officeart/2005/8/layout/process1"/>
    <dgm:cxn modelId="{33190170-C42B-4CBD-82DC-6EFFE3DC9FE8}" type="presParOf" srcId="{3002313B-17D8-458D-82B2-0AA6E2794E78}" destId="{91E70B51-FC66-4A5A-9C88-9B970C0F27CD}" srcOrd="0" destOrd="0" presId="urn:microsoft.com/office/officeart/2005/8/layout/process1"/>
    <dgm:cxn modelId="{24F8C2BE-A1F4-4D0F-A14B-50FC9BBABD2F}" type="presParOf" srcId="{60BCA1CA-4212-4521-9F89-FACE52CEEEBE}" destId="{30E9BB53-57D8-4C1A-B485-F2C605BFA77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B4D41B-9E83-4DEF-B221-ECDCFA936B27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MY"/>
        </a:p>
      </dgm:t>
    </dgm:pt>
    <dgm:pt modelId="{5C1287D3-6BE2-4523-9D7B-2D1F567778DC}">
      <dgm:prSet phldrT="[Text]"/>
      <dgm:spPr/>
      <dgm:t>
        <a:bodyPr/>
        <a:lstStyle/>
        <a:p>
          <a:r>
            <a:rPr lang="en-US" dirty="0" smtClean="0"/>
            <a:t>PARADIGM SHIFT</a:t>
          </a:r>
          <a:endParaRPr lang="en-MY" dirty="0"/>
        </a:p>
      </dgm:t>
    </dgm:pt>
    <dgm:pt modelId="{F4B7F121-67CD-44DF-82AD-C3B1A996D31B}" type="parTrans" cxnId="{058D3CC9-02A3-485A-8FE6-59280BCC7268}">
      <dgm:prSet/>
      <dgm:spPr/>
      <dgm:t>
        <a:bodyPr/>
        <a:lstStyle/>
        <a:p>
          <a:endParaRPr lang="en-MY"/>
        </a:p>
      </dgm:t>
    </dgm:pt>
    <dgm:pt modelId="{7502F55E-5F14-4931-B75A-6075ABA1F086}" type="sibTrans" cxnId="{058D3CC9-02A3-485A-8FE6-59280BCC7268}">
      <dgm:prSet/>
      <dgm:spPr/>
      <dgm:t>
        <a:bodyPr/>
        <a:lstStyle/>
        <a:p>
          <a:endParaRPr lang="en-MY"/>
        </a:p>
      </dgm:t>
    </dgm:pt>
    <dgm:pt modelId="{C95BC010-8813-4ED6-9250-2E5F8554F689}">
      <dgm:prSet phldrT="[Text]"/>
      <dgm:spPr/>
      <dgm:t>
        <a:bodyPr/>
        <a:lstStyle/>
        <a:p>
          <a:r>
            <a:rPr lang="en-US" dirty="0" smtClean="0"/>
            <a:t>GARDNER AND LAMBERT (1972)</a:t>
          </a:r>
          <a:endParaRPr lang="en-MY" dirty="0"/>
        </a:p>
      </dgm:t>
    </dgm:pt>
    <dgm:pt modelId="{0B4E08B9-02BE-4044-902C-3A6B25506121}" type="parTrans" cxnId="{669E9731-530E-4E60-9CB7-F41E07369062}">
      <dgm:prSet/>
      <dgm:spPr/>
      <dgm:t>
        <a:bodyPr/>
        <a:lstStyle/>
        <a:p>
          <a:endParaRPr lang="en-MY"/>
        </a:p>
      </dgm:t>
    </dgm:pt>
    <dgm:pt modelId="{747D2186-B20F-4305-B673-50AE769C7EDD}" type="sibTrans" cxnId="{669E9731-530E-4E60-9CB7-F41E07369062}">
      <dgm:prSet/>
      <dgm:spPr/>
      <dgm:t>
        <a:bodyPr/>
        <a:lstStyle/>
        <a:p>
          <a:endParaRPr lang="en-MY"/>
        </a:p>
      </dgm:t>
    </dgm:pt>
    <dgm:pt modelId="{EBFA419F-D7BD-4CF1-9199-DE6323D42F9C}">
      <dgm:prSet phldrT="[Text]"/>
      <dgm:spPr/>
      <dgm:t>
        <a:bodyPr/>
        <a:lstStyle/>
        <a:p>
          <a:r>
            <a:rPr lang="en-US" dirty="0" smtClean="0"/>
            <a:t>SCHUMAN(1976)</a:t>
          </a:r>
          <a:endParaRPr lang="en-MY" dirty="0"/>
        </a:p>
      </dgm:t>
    </dgm:pt>
    <dgm:pt modelId="{202FE052-A1A4-44F2-A42E-D6FFA9221C4C}" type="parTrans" cxnId="{819E3978-6757-499F-BA93-D522DB621527}">
      <dgm:prSet/>
      <dgm:spPr/>
      <dgm:t>
        <a:bodyPr/>
        <a:lstStyle/>
        <a:p>
          <a:endParaRPr lang="en-MY"/>
        </a:p>
      </dgm:t>
    </dgm:pt>
    <dgm:pt modelId="{2849D39A-01F1-44F4-B3BC-0F2DB136C095}" type="sibTrans" cxnId="{819E3978-6757-499F-BA93-D522DB621527}">
      <dgm:prSet/>
      <dgm:spPr/>
      <dgm:t>
        <a:bodyPr/>
        <a:lstStyle/>
        <a:p>
          <a:endParaRPr lang="en-MY"/>
        </a:p>
      </dgm:t>
    </dgm:pt>
    <dgm:pt modelId="{13ED685B-6DB1-459D-B8FA-99F6B24E1B71}">
      <dgm:prSet phldrT="[Text]"/>
      <dgm:spPr/>
      <dgm:t>
        <a:bodyPr/>
        <a:lstStyle/>
        <a:p>
          <a:r>
            <a:rPr lang="en-US" dirty="0" smtClean="0"/>
            <a:t>PERSONAL CHARACTERISTIC</a:t>
          </a:r>
          <a:endParaRPr lang="en-MY" dirty="0"/>
        </a:p>
      </dgm:t>
    </dgm:pt>
    <dgm:pt modelId="{0A7564CF-DCFB-46D3-8C64-8FBA8065FE6C}" type="parTrans" cxnId="{FC6336A3-3CB1-499C-9DD2-96B25E7137F3}">
      <dgm:prSet/>
      <dgm:spPr/>
      <dgm:t>
        <a:bodyPr/>
        <a:lstStyle/>
        <a:p>
          <a:endParaRPr lang="en-MY"/>
        </a:p>
      </dgm:t>
    </dgm:pt>
    <dgm:pt modelId="{3B38D1C4-5C70-493C-8645-2C6B3067F628}" type="sibTrans" cxnId="{FC6336A3-3CB1-499C-9DD2-96B25E7137F3}">
      <dgm:prSet/>
      <dgm:spPr/>
      <dgm:t>
        <a:bodyPr/>
        <a:lstStyle/>
        <a:p>
          <a:endParaRPr lang="en-MY"/>
        </a:p>
      </dgm:t>
    </dgm:pt>
    <dgm:pt modelId="{92162ED9-D3C3-44C2-8EC1-ED4698B94EDB}" type="pres">
      <dgm:prSet presAssocID="{FEB4D41B-9E83-4DEF-B221-ECDCFA936B2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7509FC67-0CD4-447A-883E-1A1DE904FF79}" type="pres">
      <dgm:prSet presAssocID="{5C1287D3-6BE2-4523-9D7B-2D1F567778DC}" presName="centerShape" presStyleLbl="node0" presStyleIdx="0" presStyleCnt="1"/>
      <dgm:spPr/>
      <dgm:t>
        <a:bodyPr/>
        <a:lstStyle/>
        <a:p>
          <a:endParaRPr lang="en-MY"/>
        </a:p>
      </dgm:t>
    </dgm:pt>
    <dgm:pt modelId="{EB99C005-B307-4898-B1FB-BD134A820891}" type="pres">
      <dgm:prSet presAssocID="{0B4E08B9-02BE-4044-902C-3A6B25506121}" presName="Name9" presStyleLbl="parChTrans1D2" presStyleIdx="0" presStyleCnt="3"/>
      <dgm:spPr/>
      <dgm:t>
        <a:bodyPr/>
        <a:lstStyle/>
        <a:p>
          <a:endParaRPr lang="en-MY"/>
        </a:p>
      </dgm:t>
    </dgm:pt>
    <dgm:pt modelId="{EBFD8C7E-4BCD-46CA-B54D-A51F3E4B0686}" type="pres">
      <dgm:prSet presAssocID="{0B4E08B9-02BE-4044-902C-3A6B25506121}" presName="connTx" presStyleLbl="parChTrans1D2" presStyleIdx="0" presStyleCnt="3"/>
      <dgm:spPr/>
      <dgm:t>
        <a:bodyPr/>
        <a:lstStyle/>
        <a:p>
          <a:endParaRPr lang="en-MY"/>
        </a:p>
      </dgm:t>
    </dgm:pt>
    <dgm:pt modelId="{903D13A3-7608-49D9-89F9-5250C7765776}" type="pres">
      <dgm:prSet presAssocID="{C95BC010-8813-4ED6-9250-2E5F8554F68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82D73D2-6682-428C-8570-7FF7C0C21AED}" type="pres">
      <dgm:prSet presAssocID="{202FE052-A1A4-44F2-A42E-D6FFA9221C4C}" presName="Name9" presStyleLbl="parChTrans1D2" presStyleIdx="1" presStyleCnt="3"/>
      <dgm:spPr/>
      <dgm:t>
        <a:bodyPr/>
        <a:lstStyle/>
        <a:p>
          <a:endParaRPr lang="en-MY"/>
        </a:p>
      </dgm:t>
    </dgm:pt>
    <dgm:pt modelId="{F8DDD73E-3CBF-46C2-ABC4-0F365C8B4358}" type="pres">
      <dgm:prSet presAssocID="{202FE052-A1A4-44F2-A42E-D6FFA9221C4C}" presName="connTx" presStyleLbl="parChTrans1D2" presStyleIdx="1" presStyleCnt="3"/>
      <dgm:spPr/>
      <dgm:t>
        <a:bodyPr/>
        <a:lstStyle/>
        <a:p>
          <a:endParaRPr lang="en-MY"/>
        </a:p>
      </dgm:t>
    </dgm:pt>
    <dgm:pt modelId="{3A022D0F-0014-48A8-AA17-946F2519F238}" type="pres">
      <dgm:prSet presAssocID="{EBFA419F-D7BD-4CF1-9199-DE6323D42F9C}" presName="node" presStyleLbl="node1" presStyleIdx="1" presStyleCnt="3" custRadScaleRad="115257" custRadScaleInc="-21438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8BBAC6F-1F53-4FD6-A53F-B8F905AE472C}" type="pres">
      <dgm:prSet presAssocID="{0A7564CF-DCFB-46D3-8C64-8FBA8065FE6C}" presName="Name9" presStyleLbl="parChTrans1D2" presStyleIdx="2" presStyleCnt="3"/>
      <dgm:spPr/>
      <dgm:t>
        <a:bodyPr/>
        <a:lstStyle/>
        <a:p>
          <a:endParaRPr lang="en-MY"/>
        </a:p>
      </dgm:t>
    </dgm:pt>
    <dgm:pt modelId="{1E76B965-1577-437B-B7AC-681EDD9C736E}" type="pres">
      <dgm:prSet presAssocID="{0A7564CF-DCFB-46D3-8C64-8FBA8065FE6C}" presName="connTx" presStyleLbl="parChTrans1D2" presStyleIdx="2" presStyleCnt="3"/>
      <dgm:spPr/>
      <dgm:t>
        <a:bodyPr/>
        <a:lstStyle/>
        <a:p>
          <a:endParaRPr lang="en-MY"/>
        </a:p>
      </dgm:t>
    </dgm:pt>
    <dgm:pt modelId="{CAF09DC1-37B1-4D9E-8752-8CA88E5B4ABF}" type="pres">
      <dgm:prSet presAssocID="{13ED685B-6DB1-459D-B8FA-99F6B24E1B71}" presName="node" presStyleLbl="node1" presStyleIdx="2" presStyleCnt="3" custRadScaleRad="114040" custRadScaleInc="18596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211B11F1-2F61-41DB-BA78-2B8EE05146F1}" type="presOf" srcId="{202FE052-A1A4-44F2-A42E-D6FFA9221C4C}" destId="{982D73D2-6682-428C-8570-7FF7C0C21AED}" srcOrd="0" destOrd="0" presId="urn:microsoft.com/office/officeart/2005/8/layout/radial1"/>
    <dgm:cxn modelId="{A67681A6-4C9E-438B-A9E9-F6972AF45458}" type="presOf" srcId="{0B4E08B9-02BE-4044-902C-3A6B25506121}" destId="{EB99C005-B307-4898-B1FB-BD134A820891}" srcOrd="0" destOrd="0" presId="urn:microsoft.com/office/officeart/2005/8/layout/radial1"/>
    <dgm:cxn modelId="{2D322B34-2FB6-48AE-A9E8-FF0F34E575ED}" type="presOf" srcId="{202FE052-A1A4-44F2-A42E-D6FFA9221C4C}" destId="{F8DDD73E-3CBF-46C2-ABC4-0F365C8B4358}" srcOrd="1" destOrd="0" presId="urn:microsoft.com/office/officeart/2005/8/layout/radial1"/>
    <dgm:cxn modelId="{3223ACAB-E9C0-4A80-BF35-E653A66BFAFA}" type="presOf" srcId="{C95BC010-8813-4ED6-9250-2E5F8554F689}" destId="{903D13A3-7608-49D9-89F9-5250C7765776}" srcOrd="0" destOrd="0" presId="urn:microsoft.com/office/officeart/2005/8/layout/radial1"/>
    <dgm:cxn modelId="{F2FA364C-277D-4E9F-BE53-90645D82234E}" type="presOf" srcId="{0A7564CF-DCFB-46D3-8C64-8FBA8065FE6C}" destId="{1E76B965-1577-437B-B7AC-681EDD9C736E}" srcOrd="1" destOrd="0" presId="urn:microsoft.com/office/officeart/2005/8/layout/radial1"/>
    <dgm:cxn modelId="{D1F3B23E-875A-48B9-8A55-F62E8D371D05}" type="presOf" srcId="{5C1287D3-6BE2-4523-9D7B-2D1F567778DC}" destId="{7509FC67-0CD4-447A-883E-1A1DE904FF79}" srcOrd="0" destOrd="0" presId="urn:microsoft.com/office/officeart/2005/8/layout/radial1"/>
    <dgm:cxn modelId="{669E9731-530E-4E60-9CB7-F41E07369062}" srcId="{5C1287D3-6BE2-4523-9D7B-2D1F567778DC}" destId="{C95BC010-8813-4ED6-9250-2E5F8554F689}" srcOrd="0" destOrd="0" parTransId="{0B4E08B9-02BE-4044-902C-3A6B25506121}" sibTransId="{747D2186-B20F-4305-B673-50AE769C7EDD}"/>
    <dgm:cxn modelId="{F765140A-23C2-4EFD-BE4A-DD7480BE23E9}" type="presOf" srcId="{EBFA419F-D7BD-4CF1-9199-DE6323D42F9C}" destId="{3A022D0F-0014-48A8-AA17-946F2519F238}" srcOrd="0" destOrd="0" presId="urn:microsoft.com/office/officeart/2005/8/layout/radial1"/>
    <dgm:cxn modelId="{058D3CC9-02A3-485A-8FE6-59280BCC7268}" srcId="{FEB4D41B-9E83-4DEF-B221-ECDCFA936B27}" destId="{5C1287D3-6BE2-4523-9D7B-2D1F567778DC}" srcOrd="0" destOrd="0" parTransId="{F4B7F121-67CD-44DF-82AD-C3B1A996D31B}" sibTransId="{7502F55E-5F14-4931-B75A-6075ABA1F086}"/>
    <dgm:cxn modelId="{976DD880-8D1E-455D-972E-76DADA0EFEE4}" type="presOf" srcId="{0A7564CF-DCFB-46D3-8C64-8FBA8065FE6C}" destId="{18BBAC6F-1F53-4FD6-A53F-B8F905AE472C}" srcOrd="0" destOrd="0" presId="urn:microsoft.com/office/officeart/2005/8/layout/radial1"/>
    <dgm:cxn modelId="{FC6336A3-3CB1-499C-9DD2-96B25E7137F3}" srcId="{5C1287D3-6BE2-4523-9D7B-2D1F567778DC}" destId="{13ED685B-6DB1-459D-B8FA-99F6B24E1B71}" srcOrd="2" destOrd="0" parTransId="{0A7564CF-DCFB-46D3-8C64-8FBA8065FE6C}" sibTransId="{3B38D1C4-5C70-493C-8645-2C6B3067F628}"/>
    <dgm:cxn modelId="{91FC77EE-9863-4D3A-B249-5E5425C30D8E}" type="presOf" srcId="{FEB4D41B-9E83-4DEF-B221-ECDCFA936B27}" destId="{92162ED9-D3C3-44C2-8EC1-ED4698B94EDB}" srcOrd="0" destOrd="0" presId="urn:microsoft.com/office/officeart/2005/8/layout/radial1"/>
    <dgm:cxn modelId="{188B3A56-743B-4C34-998F-1D9BEFFC16BE}" type="presOf" srcId="{0B4E08B9-02BE-4044-902C-3A6B25506121}" destId="{EBFD8C7E-4BCD-46CA-B54D-A51F3E4B0686}" srcOrd="1" destOrd="0" presId="urn:microsoft.com/office/officeart/2005/8/layout/radial1"/>
    <dgm:cxn modelId="{10EBCE34-9585-45B3-B025-07501982B491}" type="presOf" srcId="{13ED685B-6DB1-459D-B8FA-99F6B24E1B71}" destId="{CAF09DC1-37B1-4D9E-8752-8CA88E5B4ABF}" srcOrd="0" destOrd="0" presId="urn:microsoft.com/office/officeart/2005/8/layout/radial1"/>
    <dgm:cxn modelId="{819E3978-6757-499F-BA93-D522DB621527}" srcId="{5C1287D3-6BE2-4523-9D7B-2D1F567778DC}" destId="{EBFA419F-D7BD-4CF1-9199-DE6323D42F9C}" srcOrd="1" destOrd="0" parTransId="{202FE052-A1A4-44F2-A42E-D6FFA9221C4C}" sibTransId="{2849D39A-01F1-44F4-B3BC-0F2DB136C095}"/>
    <dgm:cxn modelId="{22753EAD-5C49-4123-AFB3-4C2DE5CAFD65}" type="presParOf" srcId="{92162ED9-D3C3-44C2-8EC1-ED4698B94EDB}" destId="{7509FC67-0CD4-447A-883E-1A1DE904FF79}" srcOrd="0" destOrd="0" presId="urn:microsoft.com/office/officeart/2005/8/layout/radial1"/>
    <dgm:cxn modelId="{A2FEE6AB-E76D-4B31-B0C4-E215F00B16DE}" type="presParOf" srcId="{92162ED9-D3C3-44C2-8EC1-ED4698B94EDB}" destId="{EB99C005-B307-4898-B1FB-BD134A820891}" srcOrd="1" destOrd="0" presId="urn:microsoft.com/office/officeart/2005/8/layout/radial1"/>
    <dgm:cxn modelId="{5C9E3BC8-4966-428A-84CF-AF44A5C64AB3}" type="presParOf" srcId="{EB99C005-B307-4898-B1FB-BD134A820891}" destId="{EBFD8C7E-4BCD-46CA-B54D-A51F3E4B0686}" srcOrd="0" destOrd="0" presId="urn:microsoft.com/office/officeart/2005/8/layout/radial1"/>
    <dgm:cxn modelId="{F44E53E8-EDC4-4960-BC21-EFF0444E8E7B}" type="presParOf" srcId="{92162ED9-D3C3-44C2-8EC1-ED4698B94EDB}" destId="{903D13A3-7608-49D9-89F9-5250C7765776}" srcOrd="2" destOrd="0" presId="urn:microsoft.com/office/officeart/2005/8/layout/radial1"/>
    <dgm:cxn modelId="{BDFB242D-667A-4503-A7D0-3F44934D9B16}" type="presParOf" srcId="{92162ED9-D3C3-44C2-8EC1-ED4698B94EDB}" destId="{982D73D2-6682-428C-8570-7FF7C0C21AED}" srcOrd="3" destOrd="0" presId="urn:microsoft.com/office/officeart/2005/8/layout/radial1"/>
    <dgm:cxn modelId="{B8155C6A-1BC2-474D-B756-858F26D17FB7}" type="presParOf" srcId="{982D73D2-6682-428C-8570-7FF7C0C21AED}" destId="{F8DDD73E-3CBF-46C2-ABC4-0F365C8B4358}" srcOrd="0" destOrd="0" presId="urn:microsoft.com/office/officeart/2005/8/layout/radial1"/>
    <dgm:cxn modelId="{FE8B17D7-97D7-4B89-9166-DDE2A1B6EF60}" type="presParOf" srcId="{92162ED9-D3C3-44C2-8EC1-ED4698B94EDB}" destId="{3A022D0F-0014-48A8-AA17-946F2519F238}" srcOrd="4" destOrd="0" presId="urn:microsoft.com/office/officeart/2005/8/layout/radial1"/>
    <dgm:cxn modelId="{1D4BA0AC-B5C1-44C6-920C-CFC33E32A4B9}" type="presParOf" srcId="{92162ED9-D3C3-44C2-8EC1-ED4698B94EDB}" destId="{18BBAC6F-1F53-4FD6-A53F-B8F905AE472C}" srcOrd="5" destOrd="0" presId="urn:microsoft.com/office/officeart/2005/8/layout/radial1"/>
    <dgm:cxn modelId="{636F0BB5-5526-432D-AA62-70A116F9E849}" type="presParOf" srcId="{18BBAC6F-1F53-4FD6-A53F-B8F905AE472C}" destId="{1E76B965-1577-437B-B7AC-681EDD9C736E}" srcOrd="0" destOrd="0" presId="urn:microsoft.com/office/officeart/2005/8/layout/radial1"/>
    <dgm:cxn modelId="{E6D2FF06-EAC6-4554-ABB1-F790B17F15CE}" type="presParOf" srcId="{92162ED9-D3C3-44C2-8EC1-ED4698B94EDB}" destId="{CAF09DC1-37B1-4D9E-8752-8CA88E5B4ABF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F2843E7-2E68-4F85-B25C-8291A495A32E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MY"/>
        </a:p>
      </dgm:t>
    </dgm:pt>
    <dgm:pt modelId="{0DEB3DB8-26C9-4764-AA4F-C76AA3ABFE3B}">
      <dgm:prSet phldrT="[Text]"/>
      <dgm:spPr/>
      <dgm:t>
        <a:bodyPr/>
        <a:lstStyle/>
        <a:p>
          <a:r>
            <a:rPr lang="en-US" dirty="0" smtClean="0"/>
            <a:t>LEARNING MODELS</a:t>
          </a:r>
          <a:endParaRPr lang="en-MY" dirty="0"/>
        </a:p>
      </dgm:t>
    </dgm:pt>
    <dgm:pt modelId="{4CC9C65C-778B-44DA-BBC4-1861BD36CC36}" type="parTrans" cxnId="{C27CDDA4-8413-4EE4-B622-17A5C566D9A1}">
      <dgm:prSet/>
      <dgm:spPr/>
      <dgm:t>
        <a:bodyPr/>
        <a:lstStyle/>
        <a:p>
          <a:endParaRPr lang="en-MY"/>
        </a:p>
      </dgm:t>
    </dgm:pt>
    <dgm:pt modelId="{8F149CAC-4CF8-44D7-BD5C-AFF8FB17239C}" type="sibTrans" cxnId="{C27CDDA4-8413-4EE4-B622-17A5C566D9A1}">
      <dgm:prSet/>
      <dgm:spPr/>
      <dgm:t>
        <a:bodyPr/>
        <a:lstStyle/>
        <a:p>
          <a:endParaRPr lang="en-MY"/>
        </a:p>
      </dgm:t>
    </dgm:pt>
    <dgm:pt modelId="{02495ED3-4E2E-48BE-8C90-B7BBFFF05BBD}">
      <dgm:prSet phldrT="[Text]"/>
      <dgm:spPr/>
      <dgm:t>
        <a:bodyPr/>
        <a:lstStyle/>
        <a:p>
          <a:r>
            <a:rPr lang="en-US" dirty="0" smtClean="0"/>
            <a:t>COGNITIVE</a:t>
          </a:r>
          <a:endParaRPr lang="en-MY" dirty="0"/>
        </a:p>
      </dgm:t>
    </dgm:pt>
    <dgm:pt modelId="{794DD810-8793-41D7-AD71-FA3D732476B4}" type="parTrans" cxnId="{4E91D68F-1BBC-4809-BA7E-D2D9366B0C5D}">
      <dgm:prSet/>
      <dgm:spPr/>
      <dgm:t>
        <a:bodyPr/>
        <a:lstStyle/>
        <a:p>
          <a:endParaRPr lang="en-MY"/>
        </a:p>
      </dgm:t>
    </dgm:pt>
    <dgm:pt modelId="{0510E113-FD18-4822-9BC9-53F01996F87B}" type="sibTrans" cxnId="{4E91D68F-1BBC-4809-BA7E-D2D9366B0C5D}">
      <dgm:prSet/>
      <dgm:spPr/>
      <dgm:t>
        <a:bodyPr/>
        <a:lstStyle/>
        <a:p>
          <a:endParaRPr lang="en-MY"/>
        </a:p>
      </dgm:t>
    </dgm:pt>
    <dgm:pt modelId="{A54A6A50-2FD0-44C4-8A21-65CBC0BB3D5E}">
      <dgm:prSet phldrT="[Text]"/>
      <dgm:spPr/>
      <dgm:t>
        <a:bodyPr/>
        <a:lstStyle/>
        <a:p>
          <a:r>
            <a:rPr lang="en-US" dirty="0" smtClean="0"/>
            <a:t>MENTAL PROCESS</a:t>
          </a:r>
          <a:endParaRPr lang="en-MY" dirty="0"/>
        </a:p>
      </dgm:t>
    </dgm:pt>
    <dgm:pt modelId="{122A8B76-9734-4C03-9024-DBD378A903CB}" type="parTrans" cxnId="{7D63373B-8643-483B-8DE2-01926587D0A6}">
      <dgm:prSet/>
      <dgm:spPr/>
      <dgm:t>
        <a:bodyPr/>
        <a:lstStyle/>
        <a:p>
          <a:endParaRPr lang="en-MY"/>
        </a:p>
      </dgm:t>
    </dgm:pt>
    <dgm:pt modelId="{4120BEF9-EDB3-4DBA-A18E-2415920B9AC5}" type="sibTrans" cxnId="{7D63373B-8643-483B-8DE2-01926587D0A6}">
      <dgm:prSet/>
      <dgm:spPr/>
      <dgm:t>
        <a:bodyPr/>
        <a:lstStyle/>
        <a:p>
          <a:endParaRPr lang="en-MY"/>
        </a:p>
      </dgm:t>
    </dgm:pt>
    <dgm:pt modelId="{8279FE37-16DA-4E6F-911E-E0862052A829}">
      <dgm:prSet phldrT="[Text]"/>
      <dgm:spPr/>
      <dgm:t>
        <a:bodyPr/>
        <a:lstStyle/>
        <a:p>
          <a:r>
            <a:rPr lang="en-US" dirty="0" smtClean="0"/>
            <a:t>SOCIAL</a:t>
          </a:r>
          <a:endParaRPr lang="en-MY" dirty="0"/>
        </a:p>
      </dgm:t>
    </dgm:pt>
    <dgm:pt modelId="{379553C7-8B07-447A-88CD-861F1DAC4410}" type="parTrans" cxnId="{738C0ED7-9B5A-46F3-8274-57C8500D02CB}">
      <dgm:prSet/>
      <dgm:spPr/>
      <dgm:t>
        <a:bodyPr/>
        <a:lstStyle/>
        <a:p>
          <a:endParaRPr lang="en-MY"/>
        </a:p>
      </dgm:t>
    </dgm:pt>
    <dgm:pt modelId="{01A7C309-6DCD-45CC-ADAC-2CB569D89C7C}" type="sibTrans" cxnId="{738C0ED7-9B5A-46F3-8274-57C8500D02CB}">
      <dgm:prSet/>
      <dgm:spPr/>
      <dgm:t>
        <a:bodyPr/>
        <a:lstStyle/>
        <a:p>
          <a:endParaRPr lang="en-MY"/>
        </a:p>
      </dgm:t>
    </dgm:pt>
    <dgm:pt modelId="{1B5A066A-AC00-4B33-AD6F-6887AE78CE32}">
      <dgm:prSet phldrT="[Text]"/>
      <dgm:spPr/>
      <dgm:t>
        <a:bodyPr/>
        <a:lstStyle/>
        <a:p>
          <a:r>
            <a:rPr lang="en-US" dirty="0" smtClean="0"/>
            <a:t>ROLES OF INTERACTION</a:t>
          </a:r>
          <a:endParaRPr lang="en-MY" dirty="0"/>
        </a:p>
      </dgm:t>
    </dgm:pt>
    <dgm:pt modelId="{F91F332E-CC8E-455C-95A1-94969DF51E69}" type="parTrans" cxnId="{84E984DE-0751-4420-9D43-CF65FAE14922}">
      <dgm:prSet/>
      <dgm:spPr/>
      <dgm:t>
        <a:bodyPr/>
        <a:lstStyle/>
        <a:p>
          <a:endParaRPr lang="en-MY"/>
        </a:p>
      </dgm:t>
    </dgm:pt>
    <dgm:pt modelId="{931BB7ED-7952-4B58-B4B7-8908F0403567}" type="sibTrans" cxnId="{84E984DE-0751-4420-9D43-CF65FAE14922}">
      <dgm:prSet/>
      <dgm:spPr/>
      <dgm:t>
        <a:bodyPr/>
        <a:lstStyle/>
        <a:p>
          <a:endParaRPr lang="en-MY"/>
        </a:p>
      </dgm:t>
    </dgm:pt>
    <dgm:pt modelId="{C2CA67AB-49B7-4DC5-82A9-AF75D3DF2B1E}" type="pres">
      <dgm:prSet presAssocID="{2F2843E7-2E68-4F85-B25C-8291A495A32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7636ED7F-7FF0-491D-9CE5-59E0381824C7}" type="pres">
      <dgm:prSet presAssocID="{0DEB3DB8-26C9-4764-AA4F-C76AA3ABFE3B}" presName="root1" presStyleCnt="0"/>
      <dgm:spPr/>
      <dgm:t>
        <a:bodyPr/>
        <a:lstStyle/>
        <a:p>
          <a:endParaRPr lang="en-MY"/>
        </a:p>
      </dgm:t>
    </dgm:pt>
    <dgm:pt modelId="{74C8A15F-CCF3-4B24-BD27-EB29F781126A}" type="pres">
      <dgm:prSet presAssocID="{0DEB3DB8-26C9-4764-AA4F-C76AA3ABFE3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FF1862B4-540E-4C9A-B14B-18A19EB7F4FE}" type="pres">
      <dgm:prSet presAssocID="{0DEB3DB8-26C9-4764-AA4F-C76AA3ABFE3B}" presName="level2hierChild" presStyleCnt="0"/>
      <dgm:spPr/>
      <dgm:t>
        <a:bodyPr/>
        <a:lstStyle/>
        <a:p>
          <a:endParaRPr lang="en-MY"/>
        </a:p>
      </dgm:t>
    </dgm:pt>
    <dgm:pt modelId="{F81846F8-ED71-4466-B70B-CFD7C4E73240}" type="pres">
      <dgm:prSet presAssocID="{794DD810-8793-41D7-AD71-FA3D732476B4}" presName="conn2-1" presStyleLbl="parChTrans1D2" presStyleIdx="0" presStyleCnt="2"/>
      <dgm:spPr/>
      <dgm:t>
        <a:bodyPr/>
        <a:lstStyle/>
        <a:p>
          <a:endParaRPr lang="en-MY"/>
        </a:p>
      </dgm:t>
    </dgm:pt>
    <dgm:pt modelId="{4C4EAACA-96C8-438C-9059-84C1CAFC97DE}" type="pres">
      <dgm:prSet presAssocID="{794DD810-8793-41D7-AD71-FA3D732476B4}" presName="connTx" presStyleLbl="parChTrans1D2" presStyleIdx="0" presStyleCnt="2"/>
      <dgm:spPr/>
      <dgm:t>
        <a:bodyPr/>
        <a:lstStyle/>
        <a:p>
          <a:endParaRPr lang="en-MY"/>
        </a:p>
      </dgm:t>
    </dgm:pt>
    <dgm:pt modelId="{3A4B6F40-103F-4D0F-B5F0-F3F0A763AAC9}" type="pres">
      <dgm:prSet presAssocID="{02495ED3-4E2E-48BE-8C90-B7BBFFF05BBD}" presName="root2" presStyleCnt="0"/>
      <dgm:spPr/>
      <dgm:t>
        <a:bodyPr/>
        <a:lstStyle/>
        <a:p>
          <a:endParaRPr lang="en-MY"/>
        </a:p>
      </dgm:t>
    </dgm:pt>
    <dgm:pt modelId="{F1124D72-AD13-4A3F-8E91-A502030E5A2F}" type="pres">
      <dgm:prSet presAssocID="{02495ED3-4E2E-48BE-8C90-B7BBFFF05BBD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42C16343-B33B-4F1D-8F99-E2483A32B44E}" type="pres">
      <dgm:prSet presAssocID="{02495ED3-4E2E-48BE-8C90-B7BBFFF05BBD}" presName="level3hierChild" presStyleCnt="0"/>
      <dgm:spPr/>
      <dgm:t>
        <a:bodyPr/>
        <a:lstStyle/>
        <a:p>
          <a:endParaRPr lang="en-MY"/>
        </a:p>
      </dgm:t>
    </dgm:pt>
    <dgm:pt modelId="{4D25969C-970E-4F4B-9779-30249931E46E}" type="pres">
      <dgm:prSet presAssocID="{122A8B76-9734-4C03-9024-DBD378A903CB}" presName="conn2-1" presStyleLbl="parChTrans1D3" presStyleIdx="0" presStyleCnt="2"/>
      <dgm:spPr/>
      <dgm:t>
        <a:bodyPr/>
        <a:lstStyle/>
        <a:p>
          <a:endParaRPr lang="en-MY"/>
        </a:p>
      </dgm:t>
    </dgm:pt>
    <dgm:pt modelId="{458B8149-A52D-461E-A186-1D58D0375A54}" type="pres">
      <dgm:prSet presAssocID="{122A8B76-9734-4C03-9024-DBD378A903CB}" presName="connTx" presStyleLbl="parChTrans1D3" presStyleIdx="0" presStyleCnt="2"/>
      <dgm:spPr/>
      <dgm:t>
        <a:bodyPr/>
        <a:lstStyle/>
        <a:p>
          <a:endParaRPr lang="en-MY"/>
        </a:p>
      </dgm:t>
    </dgm:pt>
    <dgm:pt modelId="{581065E0-585B-4AC9-98E2-F51F982B689C}" type="pres">
      <dgm:prSet presAssocID="{A54A6A50-2FD0-44C4-8A21-65CBC0BB3D5E}" presName="root2" presStyleCnt="0"/>
      <dgm:spPr/>
      <dgm:t>
        <a:bodyPr/>
        <a:lstStyle/>
        <a:p>
          <a:endParaRPr lang="en-MY"/>
        </a:p>
      </dgm:t>
    </dgm:pt>
    <dgm:pt modelId="{258579CC-7CFC-4EBD-8E28-2EF8571E69A2}" type="pres">
      <dgm:prSet presAssocID="{A54A6A50-2FD0-44C4-8A21-65CBC0BB3D5E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8CE65AA8-C1D2-4A65-816B-EDF0A3E77078}" type="pres">
      <dgm:prSet presAssocID="{A54A6A50-2FD0-44C4-8A21-65CBC0BB3D5E}" presName="level3hierChild" presStyleCnt="0"/>
      <dgm:spPr/>
      <dgm:t>
        <a:bodyPr/>
        <a:lstStyle/>
        <a:p>
          <a:endParaRPr lang="en-MY"/>
        </a:p>
      </dgm:t>
    </dgm:pt>
    <dgm:pt modelId="{F54E2AEE-3200-445A-906C-D74DC4A68094}" type="pres">
      <dgm:prSet presAssocID="{379553C7-8B07-447A-88CD-861F1DAC4410}" presName="conn2-1" presStyleLbl="parChTrans1D2" presStyleIdx="1" presStyleCnt="2"/>
      <dgm:spPr/>
      <dgm:t>
        <a:bodyPr/>
        <a:lstStyle/>
        <a:p>
          <a:endParaRPr lang="en-MY"/>
        </a:p>
      </dgm:t>
    </dgm:pt>
    <dgm:pt modelId="{6C82DC17-744A-4F98-975E-82C05AD1CBDD}" type="pres">
      <dgm:prSet presAssocID="{379553C7-8B07-447A-88CD-861F1DAC4410}" presName="connTx" presStyleLbl="parChTrans1D2" presStyleIdx="1" presStyleCnt="2"/>
      <dgm:spPr/>
      <dgm:t>
        <a:bodyPr/>
        <a:lstStyle/>
        <a:p>
          <a:endParaRPr lang="en-MY"/>
        </a:p>
      </dgm:t>
    </dgm:pt>
    <dgm:pt modelId="{1A7DD053-7847-4A9B-84A6-CE8C294E7988}" type="pres">
      <dgm:prSet presAssocID="{8279FE37-16DA-4E6F-911E-E0862052A829}" presName="root2" presStyleCnt="0"/>
      <dgm:spPr/>
      <dgm:t>
        <a:bodyPr/>
        <a:lstStyle/>
        <a:p>
          <a:endParaRPr lang="en-MY"/>
        </a:p>
      </dgm:t>
    </dgm:pt>
    <dgm:pt modelId="{20E7A6E1-0E16-4815-9647-58607E1C5E62}" type="pres">
      <dgm:prSet presAssocID="{8279FE37-16DA-4E6F-911E-E0862052A829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C3D25244-5071-445F-A31F-AF9012C67B1C}" type="pres">
      <dgm:prSet presAssocID="{8279FE37-16DA-4E6F-911E-E0862052A829}" presName="level3hierChild" presStyleCnt="0"/>
      <dgm:spPr/>
      <dgm:t>
        <a:bodyPr/>
        <a:lstStyle/>
        <a:p>
          <a:endParaRPr lang="en-MY"/>
        </a:p>
      </dgm:t>
    </dgm:pt>
    <dgm:pt modelId="{96FE516B-77B8-4251-A460-4A50FD9EF7E7}" type="pres">
      <dgm:prSet presAssocID="{F91F332E-CC8E-455C-95A1-94969DF51E69}" presName="conn2-1" presStyleLbl="parChTrans1D3" presStyleIdx="1" presStyleCnt="2"/>
      <dgm:spPr/>
      <dgm:t>
        <a:bodyPr/>
        <a:lstStyle/>
        <a:p>
          <a:endParaRPr lang="en-MY"/>
        </a:p>
      </dgm:t>
    </dgm:pt>
    <dgm:pt modelId="{A301FF65-35DF-4098-974F-6FB9E28ADEF7}" type="pres">
      <dgm:prSet presAssocID="{F91F332E-CC8E-455C-95A1-94969DF51E69}" presName="connTx" presStyleLbl="parChTrans1D3" presStyleIdx="1" presStyleCnt="2"/>
      <dgm:spPr/>
      <dgm:t>
        <a:bodyPr/>
        <a:lstStyle/>
        <a:p>
          <a:endParaRPr lang="en-MY"/>
        </a:p>
      </dgm:t>
    </dgm:pt>
    <dgm:pt modelId="{C28933E1-A215-4FA2-A4A1-6E08211F48DB}" type="pres">
      <dgm:prSet presAssocID="{1B5A066A-AC00-4B33-AD6F-6887AE78CE32}" presName="root2" presStyleCnt="0"/>
      <dgm:spPr/>
      <dgm:t>
        <a:bodyPr/>
        <a:lstStyle/>
        <a:p>
          <a:endParaRPr lang="en-MY"/>
        </a:p>
      </dgm:t>
    </dgm:pt>
    <dgm:pt modelId="{5A8699D1-4C47-453D-A843-C76C603CC340}" type="pres">
      <dgm:prSet presAssocID="{1B5A066A-AC00-4B33-AD6F-6887AE78CE32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MY"/>
        </a:p>
      </dgm:t>
    </dgm:pt>
    <dgm:pt modelId="{FC07EC78-0211-484F-A320-361F29BB6B82}" type="pres">
      <dgm:prSet presAssocID="{1B5A066A-AC00-4B33-AD6F-6887AE78CE32}" presName="level3hierChild" presStyleCnt="0"/>
      <dgm:spPr/>
      <dgm:t>
        <a:bodyPr/>
        <a:lstStyle/>
        <a:p>
          <a:endParaRPr lang="en-MY"/>
        </a:p>
      </dgm:t>
    </dgm:pt>
  </dgm:ptLst>
  <dgm:cxnLst>
    <dgm:cxn modelId="{738C0ED7-9B5A-46F3-8274-57C8500D02CB}" srcId="{0DEB3DB8-26C9-4764-AA4F-C76AA3ABFE3B}" destId="{8279FE37-16DA-4E6F-911E-E0862052A829}" srcOrd="1" destOrd="0" parTransId="{379553C7-8B07-447A-88CD-861F1DAC4410}" sibTransId="{01A7C309-6DCD-45CC-ADAC-2CB569D89C7C}"/>
    <dgm:cxn modelId="{C27CDDA4-8413-4EE4-B622-17A5C566D9A1}" srcId="{2F2843E7-2E68-4F85-B25C-8291A495A32E}" destId="{0DEB3DB8-26C9-4764-AA4F-C76AA3ABFE3B}" srcOrd="0" destOrd="0" parTransId="{4CC9C65C-778B-44DA-BBC4-1861BD36CC36}" sibTransId="{8F149CAC-4CF8-44D7-BD5C-AFF8FB17239C}"/>
    <dgm:cxn modelId="{7D63373B-8643-483B-8DE2-01926587D0A6}" srcId="{02495ED3-4E2E-48BE-8C90-B7BBFFF05BBD}" destId="{A54A6A50-2FD0-44C4-8A21-65CBC0BB3D5E}" srcOrd="0" destOrd="0" parTransId="{122A8B76-9734-4C03-9024-DBD378A903CB}" sibTransId="{4120BEF9-EDB3-4DBA-A18E-2415920B9AC5}"/>
    <dgm:cxn modelId="{00BD32A1-0808-4372-A590-43E139B8182D}" type="presOf" srcId="{122A8B76-9734-4C03-9024-DBD378A903CB}" destId="{458B8149-A52D-461E-A186-1D58D0375A54}" srcOrd="1" destOrd="0" presId="urn:microsoft.com/office/officeart/2005/8/layout/hierarchy2"/>
    <dgm:cxn modelId="{FABF3A92-134B-4D87-8802-13D06111E71C}" type="presOf" srcId="{794DD810-8793-41D7-AD71-FA3D732476B4}" destId="{4C4EAACA-96C8-438C-9059-84C1CAFC97DE}" srcOrd="1" destOrd="0" presId="urn:microsoft.com/office/officeart/2005/8/layout/hierarchy2"/>
    <dgm:cxn modelId="{5D7DEF96-AE74-40A2-AA55-8ABEDD2FBD13}" type="presOf" srcId="{2F2843E7-2E68-4F85-B25C-8291A495A32E}" destId="{C2CA67AB-49B7-4DC5-82A9-AF75D3DF2B1E}" srcOrd="0" destOrd="0" presId="urn:microsoft.com/office/officeart/2005/8/layout/hierarchy2"/>
    <dgm:cxn modelId="{A17C3B3D-B305-4C93-915C-E7F0EAFBB1A3}" type="presOf" srcId="{379553C7-8B07-447A-88CD-861F1DAC4410}" destId="{6C82DC17-744A-4F98-975E-82C05AD1CBDD}" srcOrd="1" destOrd="0" presId="urn:microsoft.com/office/officeart/2005/8/layout/hierarchy2"/>
    <dgm:cxn modelId="{BA685EA6-4E1B-42C9-9EDC-D28973C6CA82}" type="presOf" srcId="{794DD810-8793-41D7-AD71-FA3D732476B4}" destId="{F81846F8-ED71-4466-B70B-CFD7C4E73240}" srcOrd="0" destOrd="0" presId="urn:microsoft.com/office/officeart/2005/8/layout/hierarchy2"/>
    <dgm:cxn modelId="{F8179438-4E9B-4D9D-9DC6-0D971CC5A9C9}" type="presOf" srcId="{F91F332E-CC8E-455C-95A1-94969DF51E69}" destId="{96FE516B-77B8-4251-A460-4A50FD9EF7E7}" srcOrd="0" destOrd="0" presId="urn:microsoft.com/office/officeart/2005/8/layout/hierarchy2"/>
    <dgm:cxn modelId="{84E984DE-0751-4420-9D43-CF65FAE14922}" srcId="{8279FE37-16DA-4E6F-911E-E0862052A829}" destId="{1B5A066A-AC00-4B33-AD6F-6887AE78CE32}" srcOrd="0" destOrd="0" parTransId="{F91F332E-CC8E-455C-95A1-94969DF51E69}" sibTransId="{931BB7ED-7952-4B58-B4B7-8908F0403567}"/>
    <dgm:cxn modelId="{E4347904-44B3-48DB-8938-9A888D12A5DC}" type="presOf" srcId="{1B5A066A-AC00-4B33-AD6F-6887AE78CE32}" destId="{5A8699D1-4C47-453D-A843-C76C603CC340}" srcOrd="0" destOrd="0" presId="urn:microsoft.com/office/officeart/2005/8/layout/hierarchy2"/>
    <dgm:cxn modelId="{86593CDE-F95B-4035-86A9-9E7FC47836F7}" type="presOf" srcId="{A54A6A50-2FD0-44C4-8A21-65CBC0BB3D5E}" destId="{258579CC-7CFC-4EBD-8E28-2EF8571E69A2}" srcOrd="0" destOrd="0" presId="urn:microsoft.com/office/officeart/2005/8/layout/hierarchy2"/>
    <dgm:cxn modelId="{7BCFD6B6-DE35-4CFA-BC1A-4C335C61B247}" type="presOf" srcId="{02495ED3-4E2E-48BE-8C90-B7BBFFF05BBD}" destId="{F1124D72-AD13-4A3F-8E91-A502030E5A2F}" srcOrd="0" destOrd="0" presId="urn:microsoft.com/office/officeart/2005/8/layout/hierarchy2"/>
    <dgm:cxn modelId="{6EABF690-9EC5-4420-A484-0845BDFFE14A}" type="presOf" srcId="{379553C7-8B07-447A-88CD-861F1DAC4410}" destId="{F54E2AEE-3200-445A-906C-D74DC4A68094}" srcOrd="0" destOrd="0" presId="urn:microsoft.com/office/officeart/2005/8/layout/hierarchy2"/>
    <dgm:cxn modelId="{56D4BE44-876F-4A21-A2F6-9737495AE107}" type="presOf" srcId="{122A8B76-9734-4C03-9024-DBD378A903CB}" destId="{4D25969C-970E-4F4B-9779-30249931E46E}" srcOrd="0" destOrd="0" presId="urn:microsoft.com/office/officeart/2005/8/layout/hierarchy2"/>
    <dgm:cxn modelId="{436151FF-4961-4C77-86BD-AA7DB0671C61}" type="presOf" srcId="{8279FE37-16DA-4E6F-911E-E0862052A829}" destId="{20E7A6E1-0E16-4815-9647-58607E1C5E62}" srcOrd="0" destOrd="0" presId="urn:microsoft.com/office/officeart/2005/8/layout/hierarchy2"/>
    <dgm:cxn modelId="{4E91D68F-1BBC-4809-BA7E-D2D9366B0C5D}" srcId="{0DEB3DB8-26C9-4764-AA4F-C76AA3ABFE3B}" destId="{02495ED3-4E2E-48BE-8C90-B7BBFFF05BBD}" srcOrd="0" destOrd="0" parTransId="{794DD810-8793-41D7-AD71-FA3D732476B4}" sibTransId="{0510E113-FD18-4822-9BC9-53F01996F87B}"/>
    <dgm:cxn modelId="{E881A3C7-E511-40F4-BBD5-C4AD6C8C73CD}" type="presOf" srcId="{F91F332E-CC8E-455C-95A1-94969DF51E69}" destId="{A301FF65-35DF-4098-974F-6FB9E28ADEF7}" srcOrd="1" destOrd="0" presId="urn:microsoft.com/office/officeart/2005/8/layout/hierarchy2"/>
    <dgm:cxn modelId="{EE7F48ED-907F-4B75-97A9-6D21FE3EE70C}" type="presOf" srcId="{0DEB3DB8-26C9-4764-AA4F-C76AA3ABFE3B}" destId="{74C8A15F-CCF3-4B24-BD27-EB29F781126A}" srcOrd="0" destOrd="0" presId="urn:microsoft.com/office/officeart/2005/8/layout/hierarchy2"/>
    <dgm:cxn modelId="{7C379C16-4C2F-4058-9AC6-84E4C267D53E}" type="presParOf" srcId="{C2CA67AB-49B7-4DC5-82A9-AF75D3DF2B1E}" destId="{7636ED7F-7FF0-491D-9CE5-59E0381824C7}" srcOrd="0" destOrd="0" presId="urn:microsoft.com/office/officeart/2005/8/layout/hierarchy2"/>
    <dgm:cxn modelId="{04D59336-DF06-4CF7-90B8-79C782BFB178}" type="presParOf" srcId="{7636ED7F-7FF0-491D-9CE5-59E0381824C7}" destId="{74C8A15F-CCF3-4B24-BD27-EB29F781126A}" srcOrd="0" destOrd="0" presId="urn:microsoft.com/office/officeart/2005/8/layout/hierarchy2"/>
    <dgm:cxn modelId="{F43AEA51-9EE7-42E2-9D46-E3D2C444D739}" type="presParOf" srcId="{7636ED7F-7FF0-491D-9CE5-59E0381824C7}" destId="{FF1862B4-540E-4C9A-B14B-18A19EB7F4FE}" srcOrd="1" destOrd="0" presId="urn:microsoft.com/office/officeart/2005/8/layout/hierarchy2"/>
    <dgm:cxn modelId="{EC302D9B-A9C1-4741-83E0-23FEA0070983}" type="presParOf" srcId="{FF1862B4-540E-4C9A-B14B-18A19EB7F4FE}" destId="{F81846F8-ED71-4466-B70B-CFD7C4E73240}" srcOrd="0" destOrd="0" presId="urn:microsoft.com/office/officeart/2005/8/layout/hierarchy2"/>
    <dgm:cxn modelId="{1F5508F9-61D9-44D6-AD3B-3E3D6E81903D}" type="presParOf" srcId="{F81846F8-ED71-4466-B70B-CFD7C4E73240}" destId="{4C4EAACA-96C8-438C-9059-84C1CAFC97DE}" srcOrd="0" destOrd="0" presId="urn:microsoft.com/office/officeart/2005/8/layout/hierarchy2"/>
    <dgm:cxn modelId="{8BB983CD-F4D7-4BC6-BB2B-3FB17C1B0442}" type="presParOf" srcId="{FF1862B4-540E-4C9A-B14B-18A19EB7F4FE}" destId="{3A4B6F40-103F-4D0F-B5F0-F3F0A763AAC9}" srcOrd="1" destOrd="0" presId="urn:microsoft.com/office/officeart/2005/8/layout/hierarchy2"/>
    <dgm:cxn modelId="{339BA704-0A9D-4595-9EE2-07233F35E370}" type="presParOf" srcId="{3A4B6F40-103F-4D0F-B5F0-F3F0A763AAC9}" destId="{F1124D72-AD13-4A3F-8E91-A502030E5A2F}" srcOrd="0" destOrd="0" presId="urn:microsoft.com/office/officeart/2005/8/layout/hierarchy2"/>
    <dgm:cxn modelId="{AE82E39C-20F6-45F4-BE6A-C63A0F3457C5}" type="presParOf" srcId="{3A4B6F40-103F-4D0F-B5F0-F3F0A763AAC9}" destId="{42C16343-B33B-4F1D-8F99-E2483A32B44E}" srcOrd="1" destOrd="0" presId="urn:microsoft.com/office/officeart/2005/8/layout/hierarchy2"/>
    <dgm:cxn modelId="{18EDE34A-0F3E-4E2F-83A0-EEFEAF091204}" type="presParOf" srcId="{42C16343-B33B-4F1D-8F99-E2483A32B44E}" destId="{4D25969C-970E-4F4B-9779-30249931E46E}" srcOrd="0" destOrd="0" presId="urn:microsoft.com/office/officeart/2005/8/layout/hierarchy2"/>
    <dgm:cxn modelId="{ADAD1E18-CA7C-4D6A-9380-28DB2F14C138}" type="presParOf" srcId="{4D25969C-970E-4F4B-9779-30249931E46E}" destId="{458B8149-A52D-461E-A186-1D58D0375A54}" srcOrd="0" destOrd="0" presId="urn:microsoft.com/office/officeart/2005/8/layout/hierarchy2"/>
    <dgm:cxn modelId="{2A6CF4E7-C5D8-48F5-88B7-96D034E77400}" type="presParOf" srcId="{42C16343-B33B-4F1D-8F99-E2483A32B44E}" destId="{581065E0-585B-4AC9-98E2-F51F982B689C}" srcOrd="1" destOrd="0" presId="urn:microsoft.com/office/officeart/2005/8/layout/hierarchy2"/>
    <dgm:cxn modelId="{1A667FC9-DA82-411E-8719-266E6162F5F8}" type="presParOf" srcId="{581065E0-585B-4AC9-98E2-F51F982B689C}" destId="{258579CC-7CFC-4EBD-8E28-2EF8571E69A2}" srcOrd="0" destOrd="0" presId="urn:microsoft.com/office/officeart/2005/8/layout/hierarchy2"/>
    <dgm:cxn modelId="{EB697012-7965-4C0C-AE98-B9536F789DCF}" type="presParOf" srcId="{581065E0-585B-4AC9-98E2-F51F982B689C}" destId="{8CE65AA8-C1D2-4A65-816B-EDF0A3E77078}" srcOrd="1" destOrd="0" presId="urn:microsoft.com/office/officeart/2005/8/layout/hierarchy2"/>
    <dgm:cxn modelId="{30D0BAC0-5D1E-4961-964E-E0B270C88FEA}" type="presParOf" srcId="{FF1862B4-540E-4C9A-B14B-18A19EB7F4FE}" destId="{F54E2AEE-3200-445A-906C-D74DC4A68094}" srcOrd="2" destOrd="0" presId="urn:microsoft.com/office/officeart/2005/8/layout/hierarchy2"/>
    <dgm:cxn modelId="{F52C7F2B-B432-4D32-B3AE-09563875D441}" type="presParOf" srcId="{F54E2AEE-3200-445A-906C-D74DC4A68094}" destId="{6C82DC17-744A-4F98-975E-82C05AD1CBDD}" srcOrd="0" destOrd="0" presId="urn:microsoft.com/office/officeart/2005/8/layout/hierarchy2"/>
    <dgm:cxn modelId="{552D1364-43CA-45C3-BFBD-0DBF2CA9CA6C}" type="presParOf" srcId="{FF1862B4-540E-4C9A-B14B-18A19EB7F4FE}" destId="{1A7DD053-7847-4A9B-84A6-CE8C294E7988}" srcOrd="3" destOrd="0" presId="urn:microsoft.com/office/officeart/2005/8/layout/hierarchy2"/>
    <dgm:cxn modelId="{62BE6782-5E72-43FA-95D9-C443ED64DB2D}" type="presParOf" srcId="{1A7DD053-7847-4A9B-84A6-CE8C294E7988}" destId="{20E7A6E1-0E16-4815-9647-58607E1C5E62}" srcOrd="0" destOrd="0" presId="urn:microsoft.com/office/officeart/2005/8/layout/hierarchy2"/>
    <dgm:cxn modelId="{3903CDFE-2BE4-47FE-AB6A-04D38C80E176}" type="presParOf" srcId="{1A7DD053-7847-4A9B-84A6-CE8C294E7988}" destId="{C3D25244-5071-445F-A31F-AF9012C67B1C}" srcOrd="1" destOrd="0" presId="urn:microsoft.com/office/officeart/2005/8/layout/hierarchy2"/>
    <dgm:cxn modelId="{7B51D9F6-F3FE-41FE-ABCD-201BD93929B3}" type="presParOf" srcId="{C3D25244-5071-445F-A31F-AF9012C67B1C}" destId="{96FE516B-77B8-4251-A460-4A50FD9EF7E7}" srcOrd="0" destOrd="0" presId="urn:microsoft.com/office/officeart/2005/8/layout/hierarchy2"/>
    <dgm:cxn modelId="{D54BED2A-CB37-4966-836C-9E385CAC0814}" type="presParOf" srcId="{96FE516B-77B8-4251-A460-4A50FD9EF7E7}" destId="{A301FF65-35DF-4098-974F-6FB9E28ADEF7}" srcOrd="0" destOrd="0" presId="urn:microsoft.com/office/officeart/2005/8/layout/hierarchy2"/>
    <dgm:cxn modelId="{14B0C236-E907-479D-8C14-7E702494246B}" type="presParOf" srcId="{C3D25244-5071-445F-A31F-AF9012C67B1C}" destId="{C28933E1-A215-4FA2-A4A1-6E08211F48DB}" srcOrd="1" destOrd="0" presId="urn:microsoft.com/office/officeart/2005/8/layout/hierarchy2"/>
    <dgm:cxn modelId="{8BF0E6D1-3597-4B9E-8632-D87C13A75E5F}" type="presParOf" srcId="{C28933E1-A215-4FA2-A4A1-6E08211F48DB}" destId="{5A8699D1-4C47-453D-A843-C76C603CC340}" srcOrd="0" destOrd="0" presId="urn:microsoft.com/office/officeart/2005/8/layout/hierarchy2"/>
    <dgm:cxn modelId="{2A0D7BCB-0374-4840-AB30-B18E76895455}" type="presParOf" srcId="{C28933E1-A215-4FA2-A4A1-6E08211F48DB}" destId="{FC07EC78-0211-484F-A320-361F29BB6B8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E94198-A6BC-4248-9B35-31F4EB836188}">
      <dsp:nvSpPr>
        <dsp:cNvPr id="0" name=""/>
        <dsp:cNvSpPr/>
      </dsp:nvSpPr>
      <dsp:spPr>
        <a:xfrm>
          <a:off x="3238797" y="2282182"/>
          <a:ext cx="1752004" cy="1752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LEARNING THEORY</a:t>
          </a:r>
          <a:endParaRPr lang="en-MY" sz="1800" kern="1200" dirty="0"/>
        </a:p>
      </dsp:txBody>
      <dsp:txXfrm>
        <a:off x="3238797" y="2282182"/>
        <a:ext cx="1752004" cy="1752004"/>
      </dsp:txXfrm>
    </dsp:sp>
    <dsp:sp modelId="{7CE0F575-773A-4C62-857B-AC00DF155672}">
      <dsp:nvSpPr>
        <dsp:cNvPr id="0" name=""/>
        <dsp:cNvSpPr/>
      </dsp:nvSpPr>
      <dsp:spPr>
        <a:xfrm rot="16200000">
          <a:off x="3851359" y="1999582"/>
          <a:ext cx="526881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526881" y="1916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6200000">
        <a:off x="4101627" y="2005570"/>
        <a:ext cx="26344" cy="26344"/>
      </dsp:txXfrm>
    </dsp:sp>
    <dsp:sp modelId="{2D342AEC-26D7-4FFC-BD5A-9BA4FD6F6ECC}">
      <dsp:nvSpPr>
        <dsp:cNvPr id="0" name=""/>
        <dsp:cNvSpPr/>
      </dsp:nvSpPr>
      <dsp:spPr>
        <a:xfrm>
          <a:off x="3238797" y="3296"/>
          <a:ext cx="1752004" cy="17520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PROVIDE FRAMEWORK </a:t>
          </a:r>
          <a:endParaRPr lang="en-MY" sz="1400" kern="1200" dirty="0">
            <a:solidFill>
              <a:schemeClr val="tx1"/>
            </a:solidFill>
          </a:endParaRPr>
        </a:p>
      </dsp:txBody>
      <dsp:txXfrm>
        <a:off x="3238797" y="3296"/>
        <a:ext cx="1752004" cy="1752004"/>
      </dsp:txXfrm>
    </dsp:sp>
    <dsp:sp modelId="{C39F9C47-76A1-4724-9165-AA6ADE8F1DA6}">
      <dsp:nvSpPr>
        <dsp:cNvPr id="0" name=""/>
        <dsp:cNvSpPr/>
      </dsp:nvSpPr>
      <dsp:spPr>
        <a:xfrm rot="20520000">
          <a:off x="4935034" y="2786917"/>
          <a:ext cx="526881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526881" y="1916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20520000">
        <a:off x="5185302" y="2792905"/>
        <a:ext cx="26344" cy="26344"/>
      </dsp:txXfrm>
    </dsp:sp>
    <dsp:sp modelId="{2ED516ED-2274-47EC-AD8D-FC25FB4E5C1C}">
      <dsp:nvSpPr>
        <dsp:cNvPr id="0" name=""/>
        <dsp:cNvSpPr/>
      </dsp:nvSpPr>
      <dsp:spPr>
        <a:xfrm>
          <a:off x="5406147" y="1577968"/>
          <a:ext cx="1752004" cy="17520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POSSIBLE REASONS </a:t>
          </a:r>
          <a:endParaRPr lang="en-MY" sz="1400" kern="1200" dirty="0">
            <a:solidFill>
              <a:schemeClr val="tx1"/>
            </a:solidFill>
          </a:endParaRPr>
        </a:p>
      </dsp:txBody>
      <dsp:txXfrm>
        <a:off x="5406147" y="1577968"/>
        <a:ext cx="1752004" cy="1752004"/>
      </dsp:txXfrm>
    </dsp:sp>
    <dsp:sp modelId="{FB0C5350-2984-45F2-A24C-29B138A2EBE4}">
      <dsp:nvSpPr>
        <dsp:cNvPr id="0" name=""/>
        <dsp:cNvSpPr/>
      </dsp:nvSpPr>
      <dsp:spPr>
        <a:xfrm rot="3240000">
          <a:off x="4521107" y="4060853"/>
          <a:ext cx="526881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526881" y="1916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3240000">
        <a:off x="4771375" y="4066842"/>
        <a:ext cx="26344" cy="26344"/>
      </dsp:txXfrm>
    </dsp:sp>
    <dsp:sp modelId="{BC36BDBC-5432-4C73-B183-F054E3DA1E6C}">
      <dsp:nvSpPr>
        <dsp:cNvPr id="0" name=""/>
        <dsp:cNvSpPr/>
      </dsp:nvSpPr>
      <dsp:spPr>
        <a:xfrm>
          <a:off x="4578293" y="4125840"/>
          <a:ext cx="1752004" cy="175200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DIFFERENT INSTRUCTIO-NAL APPROACHES</a:t>
          </a:r>
        </a:p>
      </dsp:txBody>
      <dsp:txXfrm>
        <a:off x="4578293" y="4125840"/>
        <a:ext cx="1752004" cy="1752004"/>
      </dsp:txXfrm>
    </dsp:sp>
    <dsp:sp modelId="{781B7862-E7FC-4FE8-927F-4D3D6B0F7A59}">
      <dsp:nvSpPr>
        <dsp:cNvPr id="0" name=""/>
        <dsp:cNvSpPr/>
      </dsp:nvSpPr>
      <dsp:spPr>
        <a:xfrm rot="7560000">
          <a:off x="3181611" y="4060853"/>
          <a:ext cx="526881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526881" y="1916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7560000">
        <a:off x="3431880" y="4066842"/>
        <a:ext cx="26344" cy="26344"/>
      </dsp:txXfrm>
    </dsp:sp>
    <dsp:sp modelId="{CC923973-6771-4130-9FB2-4A31E5BF0DB9}">
      <dsp:nvSpPr>
        <dsp:cNvPr id="0" name=""/>
        <dsp:cNvSpPr/>
      </dsp:nvSpPr>
      <dsp:spPr>
        <a:xfrm>
          <a:off x="1899302" y="4125840"/>
          <a:ext cx="1752004" cy="175200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TEACHING APPROACHES</a:t>
          </a:r>
          <a:endParaRPr lang="en-MY" sz="1400" kern="1200" dirty="0">
            <a:solidFill>
              <a:schemeClr val="tx1"/>
            </a:solidFill>
          </a:endParaRPr>
        </a:p>
      </dsp:txBody>
      <dsp:txXfrm>
        <a:off x="1899302" y="4125840"/>
        <a:ext cx="1752004" cy="1752004"/>
      </dsp:txXfrm>
    </dsp:sp>
    <dsp:sp modelId="{9E41D058-A011-4D61-BB81-01EE2F84ECFC}">
      <dsp:nvSpPr>
        <dsp:cNvPr id="0" name=""/>
        <dsp:cNvSpPr/>
      </dsp:nvSpPr>
      <dsp:spPr>
        <a:xfrm rot="11880000">
          <a:off x="2767684" y="2786917"/>
          <a:ext cx="526881" cy="38320"/>
        </a:xfrm>
        <a:custGeom>
          <a:avLst/>
          <a:gdLst/>
          <a:ahLst/>
          <a:cxnLst/>
          <a:rect l="0" t="0" r="0" b="0"/>
          <a:pathLst>
            <a:path>
              <a:moveTo>
                <a:pt x="0" y="19160"/>
              </a:moveTo>
              <a:lnTo>
                <a:pt x="526881" y="19160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1880000">
        <a:off x="3017953" y="2792905"/>
        <a:ext cx="26344" cy="26344"/>
      </dsp:txXfrm>
    </dsp:sp>
    <dsp:sp modelId="{9AD5C72E-C4CA-47DD-9E08-12CFB7241624}">
      <dsp:nvSpPr>
        <dsp:cNvPr id="0" name=""/>
        <dsp:cNvSpPr/>
      </dsp:nvSpPr>
      <dsp:spPr>
        <a:xfrm>
          <a:off x="1071448" y="1577968"/>
          <a:ext cx="1752004" cy="175200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PROVIDE INSIGHT </a:t>
          </a:r>
          <a:endParaRPr lang="en-MY" sz="1400" kern="1200" dirty="0">
            <a:solidFill>
              <a:schemeClr val="tx1"/>
            </a:solidFill>
          </a:endParaRPr>
        </a:p>
      </dsp:txBody>
      <dsp:txXfrm>
        <a:off x="1071448" y="1577968"/>
        <a:ext cx="1752004" cy="175200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B233DC-E0A0-4D45-875B-1D05C4EF5DC1}">
      <dsp:nvSpPr>
        <dsp:cNvPr id="0" name=""/>
        <dsp:cNvSpPr/>
      </dsp:nvSpPr>
      <dsp:spPr>
        <a:xfrm>
          <a:off x="6140453" y="4206812"/>
          <a:ext cx="980079" cy="439262"/>
        </a:xfrm>
        <a:custGeom>
          <a:avLst/>
          <a:gdLst/>
          <a:ahLst/>
          <a:cxnLst/>
          <a:rect l="0" t="0" r="0" b="0"/>
          <a:pathLst>
            <a:path>
              <a:moveTo>
                <a:pt x="980079" y="0"/>
              </a:moveTo>
              <a:lnTo>
                <a:pt x="980079" y="282635"/>
              </a:lnTo>
              <a:lnTo>
                <a:pt x="0" y="282635"/>
              </a:lnTo>
              <a:lnTo>
                <a:pt x="0" y="43926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E2E02-D0EC-47F0-80D1-F24DC3D47703}">
      <dsp:nvSpPr>
        <dsp:cNvPr id="0" name=""/>
        <dsp:cNvSpPr/>
      </dsp:nvSpPr>
      <dsp:spPr>
        <a:xfrm>
          <a:off x="6087312" y="2641482"/>
          <a:ext cx="1033220" cy="491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092"/>
              </a:lnTo>
              <a:lnTo>
                <a:pt x="1033220" y="335092"/>
              </a:lnTo>
              <a:lnTo>
                <a:pt x="1033220" y="491719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56EED-F805-47FF-A788-FE879DCFA951}">
      <dsp:nvSpPr>
        <dsp:cNvPr id="0" name=""/>
        <dsp:cNvSpPr/>
      </dsp:nvSpPr>
      <dsp:spPr>
        <a:xfrm>
          <a:off x="5054091" y="2641482"/>
          <a:ext cx="1033220" cy="491719"/>
        </a:xfrm>
        <a:custGeom>
          <a:avLst/>
          <a:gdLst/>
          <a:ahLst/>
          <a:cxnLst/>
          <a:rect l="0" t="0" r="0" b="0"/>
          <a:pathLst>
            <a:path>
              <a:moveTo>
                <a:pt x="1033220" y="0"/>
              </a:moveTo>
              <a:lnTo>
                <a:pt x="1033220" y="335092"/>
              </a:lnTo>
              <a:lnTo>
                <a:pt x="0" y="335092"/>
              </a:lnTo>
              <a:lnTo>
                <a:pt x="0" y="491719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10335-FA43-45FE-8FEA-92C44D6CE8A6}">
      <dsp:nvSpPr>
        <dsp:cNvPr id="0" name=""/>
        <dsp:cNvSpPr/>
      </dsp:nvSpPr>
      <dsp:spPr>
        <a:xfrm>
          <a:off x="4020870" y="1076153"/>
          <a:ext cx="2066441" cy="491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092"/>
              </a:lnTo>
              <a:lnTo>
                <a:pt x="2066441" y="335092"/>
              </a:lnTo>
              <a:lnTo>
                <a:pt x="2066441" y="49171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CA83D-456A-4E8C-AEDC-4577566C3E34}">
      <dsp:nvSpPr>
        <dsp:cNvPr id="0" name=""/>
        <dsp:cNvSpPr/>
      </dsp:nvSpPr>
      <dsp:spPr>
        <a:xfrm>
          <a:off x="1964000" y="4206812"/>
          <a:ext cx="1023649" cy="439262"/>
        </a:xfrm>
        <a:custGeom>
          <a:avLst/>
          <a:gdLst/>
          <a:ahLst/>
          <a:cxnLst/>
          <a:rect l="0" t="0" r="0" b="0"/>
          <a:pathLst>
            <a:path>
              <a:moveTo>
                <a:pt x="1023649" y="0"/>
              </a:moveTo>
              <a:lnTo>
                <a:pt x="1023649" y="282635"/>
              </a:lnTo>
              <a:lnTo>
                <a:pt x="0" y="282635"/>
              </a:lnTo>
              <a:lnTo>
                <a:pt x="0" y="43926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EEA4E7-F1CC-4B66-8031-856E346A59A0}">
      <dsp:nvSpPr>
        <dsp:cNvPr id="0" name=""/>
        <dsp:cNvSpPr/>
      </dsp:nvSpPr>
      <dsp:spPr>
        <a:xfrm>
          <a:off x="1954429" y="2641482"/>
          <a:ext cx="1033220" cy="491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092"/>
              </a:lnTo>
              <a:lnTo>
                <a:pt x="1033220" y="335092"/>
              </a:lnTo>
              <a:lnTo>
                <a:pt x="1033220" y="491719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7856-6CE1-4848-86ED-0AB7B2C55617}">
      <dsp:nvSpPr>
        <dsp:cNvPr id="0" name=""/>
        <dsp:cNvSpPr/>
      </dsp:nvSpPr>
      <dsp:spPr>
        <a:xfrm>
          <a:off x="921208" y="2641482"/>
          <a:ext cx="1033220" cy="491719"/>
        </a:xfrm>
        <a:custGeom>
          <a:avLst/>
          <a:gdLst/>
          <a:ahLst/>
          <a:cxnLst/>
          <a:rect l="0" t="0" r="0" b="0"/>
          <a:pathLst>
            <a:path>
              <a:moveTo>
                <a:pt x="1033220" y="0"/>
              </a:moveTo>
              <a:lnTo>
                <a:pt x="1033220" y="335092"/>
              </a:lnTo>
              <a:lnTo>
                <a:pt x="0" y="335092"/>
              </a:lnTo>
              <a:lnTo>
                <a:pt x="0" y="491719"/>
              </a:lnTo>
            </a:path>
          </a:pathLst>
        </a:custGeom>
        <a:noFill/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4BAA12-BF1B-42F7-89D8-E07EF83C7731}">
      <dsp:nvSpPr>
        <dsp:cNvPr id="0" name=""/>
        <dsp:cNvSpPr/>
      </dsp:nvSpPr>
      <dsp:spPr>
        <a:xfrm>
          <a:off x="1954429" y="1076153"/>
          <a:ext cx="2066441" cy="491719"/>
        </a:xfrm>
        <a:custGeom>
          <a:avLst/>
          <a:gdLst/>
          <a:ahLst/>
          <a:cxnLst/>
          <a:rect l="0" t="0" r="0" b="0"/>
          <a:pathLst>
            <a:path>
              <a:moveTo>
                <a:pt x="2066441" y="0"/>
              </a:moveTo>
              <a:lnTo>
                <a:pt x="2066441" y="335092"/>
              </a:lnTo>
              <a:lnTo>
                <a:pt x="0" y="335092"/>
              </a:lnTo>
              <a:lnTo>
                <a:pt x="0" y="491719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9EFC5A-E523-4FB5-B1E9-6555286B6F07}">
      <dsp:nvSpPr>
        <dsp:cNvPr id="0" name=""/>
        <dsp:cNvSpPr/>
      </dsp:nvSpPr>
      <dsp:spPr>
        <a:xfrm>
          <a:off x="3175508" y="2543"/>
          <a:ext cx="1690724" cy="10736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5F2B7-C44E-4F25-820F-419FC45EF319}">
      <dsp:nvSpPr>
        <dsp:cNvPr id="0" name=""/>
        <dsp:cNvSpPr/>
      </dsp:nvSpPr>
      <dsp:spPr>
        <a:xfrm>
          <a:off x="3363366" y="181008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ANDERSON INFORMATION PROCESSING THEORY </a:t>
          </a:r>
          <a:endParaRPr lang="en-MY" sz="1300" kern="1200" dirty="0"/>
        </a:p>
      </dsp:txBody>
      <dsp:txXfrm>
        <a:off x="3363366" y="181008"/>
        <a:ext cx="1690724" cy="1073610"/>
      </dsp:txXfrm>
    </dsp:sp>
    <dsp:sp modelId="{0043E251-1879-4585-995B-27EBF5A4E8D7}">
      <dsp:nvSpPr>
        <dsp:cNvPr id="0" name=""/>
        <dsp:cNvSpPr/>
      </dsp:nvSpPr>
      <dsp:spPr>
        <a:xfrm>
          <a:off x="1109067" y="1567872"/>
          <a:ext cx="1690724" cy="107361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82F796-57B7-4D11-ABA4-EAF37630586D}">
      <dsp:nvSpPr>
        <dsp:cNvPr id="0" name=""/>
        <dsp:cNvSpPr/>
      </dsp:nvSpPr>
      <dsp:spPr>
        <a:xfrm>
          <a:off x="1296925" y="174633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STATIC INFORMATION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(DECLARATIVE KNOWLEDGE)</a:t>
          </a:r>
          <a:endParaRPr lang="en-MY" sz="1300" kern="1200" dirty="0"/>
        </a:p>
      </dsp:txBody>
      <dsp:txXfrm>
        <a:off x="1296925" y="1746337"/>
        <a:ext cx="1690724" cy="1073610"/>
      </dsp:txXfrm>
    </dsp:sp>
    <dsp:sp modelId="{0B396769-0F37-46E4-A383-A743B75F605D}">
      <dsp:nvSpPr>
        <dsp:cNvPr id="0" name=""/>
        <dsp:cNvSpPr/>
      </dsp:nvSpPr>
      <dsp:spPr>
        <a:xfrm>
          <a:off x="75846" y="3133201"/>
          <a:ext cx="1690724" cy="10736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556295-DF78-4426-B3C8-A48B2260A41D}">
      <dsp:nvSpPr>
        <dsp:cNvPr id="0" name=""/>
        <dsp:cNvSpPr/>
      </dsp:nvSpPr>
      <dsp:spPr>
        <a:xfrm>
          <a:off x="263704" y="331166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KNOWLEDGE STORED, USE FOR YOUR OWN</a:t>
          </a:r>
          <a:endParaRPr lang="en-MY" sz="1300" kern="1200" dirty="0"/>
        </a:p>
      </dsp:txBody>
      <dsp:txXfrm>
        <a:off x="263704" y="3311667"/>
        <a:ext cx="1690724" cy="1073610"/>
      </dsp:txXfrm>
    </dsp:sp>
    <dsp:sp modelId="{079A0E29-C6BE-4ECB-BADB-717EF3B6C838}">
      <dsp:nvSpPr>
        <dsp:cNvPr id="0" name=""/>
        <dsp:cNvSpPr/>
      </dsp:nvSpPr>
      <dsp:spPr>
        <a:xfrm>
          <a:off x="2142287" y="3133201"/>
          <a:ext cx="1690724" cy="10736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B05D27-0DE8-4D8F-8230-44201B79CACF}">
      <dsp:nvSpPr>
        <dsp:cNvPr id="0" name=""/>
        <dsp:cNvSpPr/>
      </dsp:nvSpPr>
      <dsp:spPr>
        <a:xfrm>
          <a:off x="2330146" y="331166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STORED IN FORM OF SCHEMATA, FRAMEWORK, ETC.</a:t>
          </a:r>
          <a:endParaRPr lang="en-MY" sz="1300" kern="1200" dirty="0"/>
        </a:p>
      </dsp:txBody>
      <dsp:txXfrm>
        <a:off x="2330146" y="3311667"/>
        <a:ext cx="1690724" cy="1073610"/>
      </dsp:txXfrm>
    </dsp:sp>
    <dsp:sp modelId="{2990E174-D6A6-4B94-91C6-22F3DCCC63FB}">
      <dsp:nvSpPr>
        <dsp:cNvPr id="0" name=""/>
        <dsp:cNvSpPr/>
      </dsp:nvSpPr>
      <dsp:spPr>
        <a:xfrm>
          <a:off x="1118638" y="4646074"/>
          <a:ext cx="1690724" cy="10736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F94C9-8D58-48A4-A3C7-F530BD12B2E8}">
      <dsp:nvSpPr>
        <dsp:cNvPr id="0" name=""/>
        <dsp:cNvSpPr/>
      </dsp:nvSpPr>
      <dsp:spPr>
        <a:xfrm>
          <a:off x="1306496" y="4824539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ACQUIRED QUICKLY</a:t>
          </a:r>
          <a:endParaRPr lang="en-MY" sz="1300" kern="1200" dirty="0"/>
        </a:p>
      </dsp:txBody>
      <dsp:txXfrm>
        <a:off x="1306496" y="4824539"/>
        <a:ext cx="1690724" cy="1073610"/>
      </dsp:txXfrm>
    </dsp:sp>
    <dsp:sp modelId="{512F8F16-857E-42AB-B58E-7DB402458EFB}">
      <dsp:nvSpPr>
        <dsp:cNvPr id="0" name=""/>
        <dsp:cNvSpPr/>
      </dsp:nvSpPr>
      <dsp:spPr>
        <a:xfrm>
          <a:off x="5241949" y="1567872"/>
          <a:ext cx="1690724" cy="107361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DCDE4-7C05-419A-B251-C1F10136FCD9}">
      <dsp:nvSpPr>
        <dsp:cNvPr id="0" name=""/>
        <dsp:cNvSpPr/>
      </dsp:nvSpPr>
      <dsp:spPr>
        <a:xfrm>
          <a:off x="5429808" y="174633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DYNAMIC INFORMATION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(PROCEDURAL KNOWLEDGE)</a:t>
          </a:r>
          <a:endParaRPr lang="en-MY" sz="1300" kern="1200" dirty="0"/>
        </a:p>
      </dsp:txBody>
      <dsp:txXfrm>
        <a:off x="5429808" y="1746337"/>
        <a:ext cx="1690724" cy="1073610"/>
      </dsp:txXfrm>
    </dsp:sp>
    <dsp:sp modelId="{D6BAE290-A9C9-4C2A-9C89-F6D9A3F4FB96}">
      <dsp:nvSpPr>
        <dsp:cNvPr id="0" name=""/>
        <dsp:cNvSpPr/>
      </dsp:nvSpPr>
      <dsp:spPr>
        <a:xfrm>
          <a:off x="4208729" y="3133201"/>
          <a:ext cx="1690724" cy="10736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581F1D-904F-4E1C-AA29-34FB68E70784}">
      <dsp:nvSpPr>
        <dsp:cNvPr id="0" name=""/>
        <dsp:cNvSpPr/>
      </dsp:nvSpPr>
      <dsp:spPr>
        <a:xfrm>
          <a:off x="4396587" y="331166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CONSIST STRATEGIES/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PROCEDURES</a:t>
          </a:r>
          <a:endParaRPr lang="en-MY" sz="1300" kern="1200" dirty="0"/>
        </a:p>
      </dsp:txBody>
      <dsp:txXfrm>
        <a:off x="4396587" y="3311667"/>
        <a:ext cx="1690724" cy="1073610"/>
      </dsp:txXfrm>
    </dsp:sp>
    <dsp:sp modelId="{CBD5AB30-52E5-4C86-8E75-7DC6EE13B16D}">
      <dsp:nvSpPr>
        <dsp:cNvPr id="0" name=""/>
        <dsp:cNvSpPr/>
      </dsp:nvSpPr>
      <dsp:spPr>
        <a:xfrm>
          <a:off x="6275170" y="3133201"/>
          <a:ext cx="1690724" cy="10736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942D3-B23F-47D6-B08A-8E29ECE69BB8}">
      <dsp:nvSpPr>
        <dsp:cNvPr id="0" name=""/>
        <dsp:cNvSpPr/>
      </dsp:nvSpPr>
      <dsp:spPr>
        <a:xfrm>
          <a:off x="6463028" y="3311667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KNOWLEDGE THAT BEEN USED</a:t>
          </a:r>
          <a:endParaRPr lang="en-MY" sz="1300" kern="1200" dirty="0"/>
        </a:p>
      </dsp:txBody>
      <dsp:txXfrm>
        <a:off x="6463028" y="3311667"/>
        <a:ext cx="1690724" cy="1073610"/>
      </dsp:txXfrm>
    </dsp:sp>
    <dsp:sp modelId="{17CFFD0F-B4B6-4D31-9EA6-D68747D96E2B}">
      <dsp:nvSpPr>
        <dsp:cNvPr id="0" name=""/>
        <dsp:cNvSpPr/>
      </dsp:nvSpPr>
      <dsp:spPr>
        <a:xfrm>
          <a:off x="5295091" y="4646074"/>
          <a:ext cx="1690724" cy="10736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FB78B8-A523-4D7F-B40B-EA9C91E989E5}">
      <dsp:nvSpPr>
        <dsp:cNvPr id="0" name=""/>
        <dsp:cNvSpPr/>
      </dsp:nvSpPr>
      <dsp:spPr>
        <a:xfrm>
          <a:off x="5482949" y="4824539"/>
          <a:ext cx="1690724" cy="10736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ACQUIRED GRADUALLY</a:t>
          </a:r>
          <a:endParaRPr lang="en-MY" sz="1300" kern="1200" dirty="0"/>
        </a:p>
      </dsp:txBody>
      <dsp:txXfrm>
        <a:off x="5482949" y="4824539"/>
        <a:ext cx="1690724" cy="107361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45B226-993F-4D5B-BE60-61694CD02C7D}">
      <dsp:nvSpPr>
        <dsp:cNvPr id="0" name=""/>
        <dsp:cNvSpPr/>
      </dsp:nvSpPr>
      <dsp:spPr>
        <a:xfrm>
          <a:off x="6361665" y="4015069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CE380D-8678-4550-BABC-BEA4C8BE0995}">
      <dsp:nvSpPr>
        <dsp:cNvPr id="0" name=""/>
        <dsp:cNvSpPr/>
      </dsp:nvSpPr>
      <dsp:spPr>
        <a:xfrm>
          <a:off x="5429004" y="4015069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66F20-995F-416E-A6F8-91219FD48870}">
      <dsp:nvSpPr>
        <dsp:cNvPr id="0" name=""/>
        <dsp:cNvSpPr/>
      </dsp:nvSpPr>
      <dsp:spPr>
        <a:xfrm>
          <a:off x="5429004" y="2602088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3150FC-9E33-489A-9D7D-F2ECB3A49F89}">
      <dsp:nvSpPr>
        <dsp:cNvPr id="0" name=""/>
        <dsp:cNvSpPr/>
      </dsp:nvSpPr>
      <dsp:spPr>
        <a:xfrm>
          <a:off x="4496343" y="2602088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AF7C9B-D008-418E-8E24-7C9C666CC2FF}">
      <dsp:nvSpPr>
        <dsp:cNvPr id="0" name=""/>
        <dsp:cNvSpPr/>
      </dsp:nvSpPr>
      <dsp:spPr>
        <a:xfrm>
          <a:off x="3563682" y="1189106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1865322" y="302478"/>
              </a:lnTo>
              <a:lnTo>
                <a:pt x="1865322" y="443861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924DAA-A8A5-41F5-9583-70678A9C027D}">
      <dsp:nvSpPr>
        <dsp:cNvPr id="0" name=""/>
        <dsp:cNvSpPr/>
      </dsp:nvSpPr>
      <dsp:spPr>
        <a:xfrm>
          <a:off x="1698359" y="2602088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E6DAE-0F72-4597-9ED7-55B004FF170D}">
      <dsp:nvSpPr>
        <dsp:cNvPr id="0" name=""/>
        <dsp:cNvSpPr/>
      </dsp:nvSpPr>
      <dsp:spPr>
        <a:xfrm>
          <a:off x="765698" y="2602088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5D295-19A7-4C26-8C06-D76C7400E409}">
      <dsp:nvSpPr>
        <dsp:cNvPr id="0" name=""/>
        <dsp:cNvSpPr/>
      </dsp:nvSpPr>
      <dsp:spPr>
        <a:xfrm>
          <a:off x="1698359" y="1189106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1865322" y="0"/>
              </a:moveTo>
              <a:lnTo>
                <a:pt x="1865322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EC6A1-60C1-48F9-BB2A-57F5389D3101}">
      <dsp:nvSpPr>
        <dsp:cNvPr id="0" name=""/>
        <dsp:cNvSpPr/>
      </dsp:nvSpPr>
      <dsp:spPr>
        <a:xfrm>
          <a:off x="2800595" y="219986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2DC4A6-BF7C-4186-BB50-C9A22654C06E}">
      <dsp:nvSpPr>
        <dsp:cNvPr id="0" name=""/>
        <dsp:cNvSpPr/>
      </dsp:nvSpPr>
      <dsp:spPr>
        <a:xfrm>
          <a:off x="2970170" y="381082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ALBERT BANDURA</a:t>
          </a:r>
          <a:endParaRPr lang="en-MY" sz="1400" kern="1200" dirty="0"/>
        </a:p>
      </dsp:txBody>
      <dsp:txXfrm>
        <a:off x="2970170" y="381082"/>
        <a:ext cx="1526172" cy="969119"/>
      </dsp:txXfrm>
    </dsp:sp>
    <dsp:sp modelId="{DCB5282E-A4A0-4BCB-8BF0-5304EA6AE4E1}">
      <dsp:nvSpPr>
        <dsp:cNvPr id="0" name=""/>
        <dsp:cNvSpPr/>
      </dsp:nvSpPr>
      <dsp:spPr>
        <a:xfrm>
          <a:off x="935273" y="1632968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05BCE0-416C-4CC2-9C3B-969F94166421}">
      <dsp:nvSpPr>
        <dsp:cNvPr id="0" name=""/>
        <dsp:cNvSpPr/>
      </dsp:nvSpPr>
      <dsp:spPr>
        <a:xfrm>
          <a:off x="1104847" y="1794064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SOCIAL COGNITIVE MODELS OF LEARNING</a:t>
          </a:r>
          <a:endParaRPr lang="en-MY" sz="1400" kern="1200" dirty="0"/>
        </a:p>
      </dsp:txBody>
      <dsp:txXfrm>
        <a:off x="1104847" y="1794064"/>
        <a:ext cx="1526172" cy="969119"/>
      </dsp:txXfrm>
    </dsp:sp>
    <dsp:sp modelId="{128F23A0-C8FF-4665-BBEC-4E6E39442070}">
      <dsp:nvSpPr>
        <dsp:cNvPr id="0" name=""/>
        <dsp:cNvSpPr/>
      </dsp:nvSpPr>
      <dsp:spPr>
        <a:xfrm>
          <a:off x="2611" y="3045949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F72D1D-27C3-4738-8A46-DD230E9FF3B4}">
      <dsp:nvSpPr>
        <dsp:cNvPr id="0" name=""/>
        <dsp:cNvSpPr/>
      </dsp:nvSpPr>
      <dsp:spPr>
        <a:xfrm>
          <a:off x="172186" y="3207045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LEARNING DOES NOT TAKE PLACE IN VACUM</a:t>
          </a:r>
          <a:endParaRPr lang="en-MY" sz="1400" kern="1200" dirty="0"/>
        </a:p>
      </dsp:txBody>
      <dsp:txXfrm>
        <a:off x="172186" y="3207045"/>
        <a:ext cx="1526172" cy="969119"/>
      </dsp:txXfrm>
    </dsp:sp>
    <dsp:sp modelId="{6898F510-90F1-401E-9CA6-D04F75B83718}">
      <dsp:nvSpPr>
        <dsp:cNvPr id="0" name=""/>
        <dsp:cNvSpPr/>
      </dsp:nvSpPr>
      <dsp:spPr>
        <a:xfrm>
          <a:off x="1867934" y="3045949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CAEF5-D6E3-4CFF-B570-D84393EE8C17}">
      <dsp:nvSpPr>
        <dsp:cNvPr id="0" name=""/>
        <dsp:cNvSpPr/>
      </dsp:nvSpPr>
      <dsp:spPr>
        <a:xfrm>
          <a:off x="2037509" y="3207045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NOT ONLY FOCUS ON INDIVIDUAL LEARNER</a:t>
          </a:r>
          <a:endParaRPr lang="en-MY" sz="1400" kern="1200" dirty="0"/>
        </a:p>
      </dsp:txBody>
      <dsp:txXfrm>
        <a:off x="2037509" y="3207045"/>
        <a:ext cx="1526172" cy="969119"/>
      </dsp:txXfrm>
    </dsp:sp>
    <dsp:sp modelId="{C75A2283-20F6-482F-8BFF-13E13220DCDE}">
      <dsp:nvSpPr>
        <dsp:cNvPr id="0" name=""/>
        <dsp:cNvSpPr/>
      </dsp:nvSpPr>
      <dsp:spPr>
        <a:xfrm>
          <a:off x="4665917" y="1632968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4D4689-07DB-4797-85F4-7BF234BBF025}">
      <dsp:nvSpPr>
        <dsp:cNvPr id="0" name=""/>
        <dsp:cNvSpPr/>
      </dsp:nvSpPr>
      <dsp:spPr>
        <a:xfrm>
          <a:off x="4835492" y="1794064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SOCIAL COGNITIVE THEORY</a:t>
          </a:r>
          <a:endParaRPr lang="en-MY" sz="1400" kern="1200" dirty="0"/>
        </a:p>
      </dsp:txBody>
      <dsp:txXfrm>
        <a:off x="4835492" y="1794064"/>
        <a:ext cx="1526172" cy="969119"/>
      </dsp:txXfrm>
    </dsp:sp>
    <dsp:sp modelId="{0FC6D147-7A7C-4960-B6F2-3FE9E3A755A9}">
      <dsp:nvSpPr>
        <dsp:cNvPr id="0" name=""/>
        <dsp:cNvSpPr/>
      </dsp:nvSpPr>
      <dsp:spPr>
        <a:xfrm>
          <a:off x="3733256" y="3045949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927834-3FF4-4EEC-8A74-02E03200D961}">
      <dsp:nvSpPr>
        <dsp:cNvPr id="0" name=""/>
        <dsp:cNvSpPr/>
      </dsp:nvSpPr>
      <dsp:spPr>
        <a:xfrm>
          <a:off x="3902831" y="3207045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BOBO DOLL EXPERIMENT</a:t>
          </a:r>
          <a:endParaRPr lang="en-MY" sz="1400" kern="1200" dirty="0"/>
        </a:p>
      </dsp:txBody>
      <dsp:txXfrm>
        <a:off x="3902831" y="3207045"/>
        <a:ext cx="1526172" cy="969119"/>
      </dsp:txXfrm>
    </dsp:sp>
    <dsp:sp modelId="{19FECFA2-E5F0-44DA-B73F-C7BAA40DE9E8}">
      <dsp:nvSpPr>
        <dsp:cNvPr id="0" name=""/>
        <dsp:cNvSpPr/>
      </dsp:nvSpPr>
      <dsp:spPr>
        <a:xfrm>
          <a:off x="5598579" y="3045949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372E50-3E1C-46E7-8C43-29B2D1C5DE16}">
      <dsp:nvSpPr>
        <dsp:cNvPr id="0" name=""/>
        <dsp:cNvSpPr/>
      </dsp:nvSpPr>
      <dsp:spPr>
        <a:xfrm>
          <a:off x="5768153" y="3207045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COMPLEX, RECIPROCAL INTERACTIONS</a:t>
          </a:r>
          <a:endParaRPr lang="en-MY" sz="1400" kern="1200" dirty="0"/>
        </a:p>
      </dsp:txBody>
      <dsp:txXfrm>
        <a:off x="5768153" y="3207045"/>
        <a:ext cx="1526172" cy="969119"/>
      </dsp:txXfrm>
    </dsp:sp>
    <dsp:sp modelId="{86AE3E57-0B7C-4097-B6AB-FB70629DB691}">
      <dsp:nvSpPr>
        <dsp:cNvPr id="0" name=""/>
        <dsp:cNvSpPr/>
      </dsp:nvSpPr>
      <dsp:spPr>
        <a:xfrm>
          <a:off x="4665917" y="4458931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EE0D3-71AB-47C5-986D-A39E015E7FE4}">
      <dsp:nvSpPr>
        <dsp:cNvPr id="0" name=""/>
        <dsp:cNvSpPr/>
      </dsp:nvSpPr>
      <dsp:spPr>
        <a:xfrm>
          <a:off x="4835492" y="4620027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ROLE OF PERSONAL MOTIVATION</a:t>
          </a:r>
          <a:endParaRPr lang="en-MY" sz="1400" kern="1200" dirty="0"/>
        </a:p>
      </dsp:txBody>
      <dsp:txXfrm>
        <a:off x="4835492" y="4620027"/>
        <a:ext cx="1526172" cy="969119"/>
      </dsp:txXfrm>
    </dsp:sp>
    <dsp:sp modelId="{270BA8B1-4D0E-47FC-8C79-5A3194122541}">
      <dsp:nvSpPr>
        <dsp:cNvPr id="0" name=""/>
        <dsp:cNvSpPr/>
      </dsp:nvSpPr>
      <dsp:spPr>
        <a:xfrm>
          <a:off x="6531240" y="4458931"/>
          <a:ext cx="1526172" cy="96911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E7AA0E-06E5-4440-8354-1924E697888F}">
      <dsp:nvSpPr>
        <dsp:cNvPr id="0" name=""/>
        <dsp:cNvSpPr/>
      </dsp:nvSpPr>
      <dsp:spPr>
        <a:xfrm>
          <a:off x="6700815" y="4620027"/>
          <a:ext cx="1526172" cy="96911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SELF-EFFICACY</a:t>
          </a:r>
          <a:endParaRPr lang="en-MY" sz="1400" kern="1200" dirty="0"/>
        </a:p>
      </dsp:txBody>
      <dsp:txXfrm>
        <a:off x="6700815" y="4620027"/>
        <a:ext cx="1526172" cy="969119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BA97C8-7875-475D-B590-11C0C1A7BB6D}">
      <dsp:nvSpPr>
        <dsp:cNvPr id="0" name=""/>
        <dsp:cNvSpPr/>
      </dsp:nvSpPr>
      <dsp:spPr>
        <a:xfrm>
          <a:off x="3106685" y="2104944"/>
          <a:ext cx="2016229" cy="1598773"/>
        </a:xfrm>
        <a:prstGeom prst="ellipse">
          <a:avLst/>
        </a:prstGeom>
        <a:solidFill>
          <a:schemeClr val="accent4"/>
        </a:solidFill>
        <a:ln w="190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HUMANISTIC PSYCHOLOGY </a:t>
          </a:r>
          <a:endParaRPr lang="en-MY" sz="1500" kern="1200" dirty="0"/>
        </a:p>
      </dsp:txBody>
      <dsp:txXfrm>
        <a:off x="3106685" y="2104944"/>
        <a:ext cx="2016229" cy="1598773"/>
      </dsp:txXfrm>
    </dsp:sp>
    <dsp:sp modelId="{19447149-A585-49D1-9127-ED2B47E3D01D}">
      <dsp:nvSpPr>
        <dsp:cNvPr id="0" name=""/>
        <dsp:cNvSpPr/>
      </dsp:nvSpPr>
      <dsp:spPr>
        <a:xfrm rot="16200000">
          <a:off x="3873195" y="1845856"/>
          <a:ext cx="483208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483208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6200000">
        <a:off x="4102719" y="1851260"/>
        <a:ext cx="24160" cy="24160"/>
      </dsp:txXfrm>
    </dsp:sp>
    <dsp:sp modelId="{672BBD8E-CD3A-485D-8FA4-1E224A79CBB5}">
      <dsp:nvSpPr>
        <dsp:cNvPr id="0" name=""/>
        <dsp:cNvSpPr/>
      </dsp:nvSpPr>
      <dsp:spPr>
        <a:xfrm>
          <a:off x="3315413" y="22963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STUDENTS ATTITUDE MUST BE  (+)</a:t>
          </a:r>
          <a:endParaRPr lang="en-MY" sz="1100" kern="1200" dirty="0"/>
        </a:p>
      </dsp:txBody>
      <dsp:txXfrm>
        <a:off x="3315413" y="22963"/>
        <a:ext cx="1598773" cy="1598773"/>
      </dsp:txXfrm>
    </dsp:sp>
    <dsp:sp modelId="{8DCA4AA9-19E6-458F-B787-3211012AF405}">
      <dsp:nvSpPr>
        <dsp:cNvPr id="0" name=""/>
        <dsp:cNvSpPr/>
      </dsp:nvSpPr>
      <dsp:spPr>
        <a:xfrm rot="19800000">
          <a:off x="4906898" y="2330934"/>
          <a:ext cx="341540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341540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9800000">
        <a:off x="5069129" y="2339880"/>
        <a:ext cx="17077" cy="17077"/>
      </dsp:txXfrm>
    </dsp:sp>
    <dsp:sp modelId="{C3E9E77D-730C-42EB-8C4B-E48C2C88CE24}">
      <dsp:nvSpPr>
        <dsp:cNvPr id="0" name=""/>
        <dsp:cNvSpPr/>
      </dsp:nvSpPr>
      <dsp:spPr>
        <a:xfrm>
          <a:off x="5118462" y="1063954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TEACHER’S ROLE</a:t>
          </a:r>
          <a:endParaRPr lang="en-MY" sz="1100" kern="1200" dirty="0"/>
        </a:p>
      </dsp:txBody>
      <dsp:txXfrm>
        <a:off x="5118462" y="1063954"/>
        <a:ext cx="1598773" cy="1598773"/>
      </dsp:txXfrm>
    </dsp:sp>
    <dsp:sp modelId="{CE35D876-202C-415E-B94C-1DE66BBB91B2}">
      <dsp:nvSpPr>
        <dsp:cNvPr id="0" name=""/>
        <dsp:cNvSpPr/>
      </dsp:nvSpPr>
      <dsp:spPr>
        <a:xfrm rot="1800000">
          <a:off x="4906898" y="3442759"/>
          <a:ext cx="341540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341540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800000">
        <a:off x="5069129" y="3451705"/>
        <a:ext cx="17077" cy="17077"/>
      </dsp:txXfrm>
    </dsp:sp>
    <dsp:sp modelId="{9D5A81D2-C40A-4AA7-A225-87D6A3E4FE71}">
      <dsp:nvSpPr>
        <dsp:cNvPr id="0" name=""/>
        <dsp:cNvSpPr/>
      </dsp:nvSpPr>
      <dsp:spPr>
        <a:xfrm>
          <a:off x="5118462" y="3145935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MATERIALS</a:t>
          </a:r>
          <a:endParaRPr lang="en-MY" sz="1100" kern="1200" dirty="0"/>
        </a:p>
      </dsp:txBody>
      <dsp:txXfrm>
        <a:off x="5118462" y="3145935"/>
        <a:ext cx="1598773" cy="1598773"/>
      </dsp:txXfrm>
    </dsp:sp>
    <dsp:sp modelId="{F0014167-FCCD-46F5-9577-D1F14A138CE9}">
      <dsp:nvSpPr>
        <dsp:cNvPr id="0" name=""/>
        <dsp:cNvSpPr/>
      </dsp:nvSpPr>
      <dsp:spPr>
        <a:xfrm rot="5400000">
          <a:off x="3873195" y="3927837"/>
          <a:ext cx="483208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483208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5400000">
        <a:off x="4102719" y="3933242"/>
        <a:ext cx="24160" cy="24160"/>
      </dsp:txXfrm>
    </dsp:sp>
    <dsp:sp modelId="{B4B87060-73B3-4FBD-8A4B-3E4490BD497B}">
      <dsp:nvSpPr>
        <dsp:cNvPr id="0" name=""/>
        <dsp:cNvSpPr/>
      </dsp:nvSpPr>
      <dsp:spPr>
        <a:xfrm>
          <a:off x="3315413" y="4186926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STUDENTS</a:t>
          </a:r>
          <a:endParaRPr lang="en-MY" sz="1100" kern="1200" dirty="0"/>
        </a:p>
      </dsp:txBody>
      <dsp:txXfrm>
        <a:off x="3315413" y="4186926"/>
        <a:ext cx="1598773" cy="1598773"/>
      </dsp:txXfrm>
    </dsp:sp>
    <dsp:sp modelId="{3FF7894D-830A-46E7-9AB3-D7F0A528A0D0}">
      <dsp:nvSpPr>
        <dsp:cNvPr id="0" name=""/>
        <dsp:cNvSpPr/>
      </dsp:nvSpPr>
      <dsp:spPr>
        <a:xfrm rot="9000000">
          <a:off x="2981161" y="3442759"/>
          <a:ext cx="341540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341540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9000000">
        <a:off x="3143393" y="3451705"/>
        <a:ext cx="17077" cy="17077"/>
      </dsp:txXfrm>
    </dsp:sp>
    <dsp:sp modelId="{18302644-34BA-47F2-8107-4DCE98584CFC}">
      <dsp:nvSpPr>
        <dsp:cNvPr id="0" name=""/>
        <dsp:cNvSpPr/>
      </dsp:nvSpPr>
      <dsp:spPr>
        <a:xfrm>
          <a:off x="1512364" y="3145935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EXPERIENTIAL LEARNING</a:t>
          </a:r>
          <a:endParaRPr lang="en-MY" sz="1100" kern="1200" dirty="0"/>
        </a:p>
      </dsp:txBody>
      <dsp:txXfrm>
        <a:off x="1512364" y="3145935"/>
        <a:ext cx="1598773" cy="1598773"/>
      </dsp:txXfrm>
    </dsp:sp>
    <dsp:sp modelId="{51B109A8-8E1D-4867-B9A2-1E52F4161702}">
      <dsp:nvSpPr>
        <dsp:cNvPr id="0" name=""/>
        <dsp:cNvSpPr/>
      </dsp:nvSpPr>
      <dsp:spPr>
        <a:xfrm rot="12600000">
          <a:off x="2981161" y="2330934"/>
          <a:ext cx="341540" cy="34968"/>
        </a:xfrm>
        <a:custGeom>
          <a:avLst/>
          <a:gdLst/>
          <a:ahLst/>
          <a:cxnLst/>
          <a:rect l="0" t="0" r="0" b="0"/>
          <a:pathLst>
            <a:path>
              <a:moveTo>
                <a:pt x="0" y="17484"/>
              </a:moveTo>
              <a:lnTo>
                <a:pt x="341540" y="1748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2600000">
        <a:off x="3143393" y="2339880"/>
        <a:ext cx="17077" cy="17077"/>
      </dsp:txXfrm>
    </dsp:sp>
    <dsp:sp modelId="{D19E3431-FDA1-4928-A7BE-484CEEFAF7DE}">
      <dsp:nvSpPr>
        <dsp:cNvPr id="0" name=""/>
        <dsp:cNvSpPr/>
      </dsp:nvSpPr>
      <dsp:spPr>
        <a:xfrm>
          <a:off x="1512364" y="1063954"/>
          <a:ext cx="1598773" cy="15987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PERSONAL INVOLVEMENT</a:t>
          </a:r>
          <a:endParaRPr lang="en-MY" sz="1100" kern="1200" dirty="0"/>
        </a:p>
      </dsp:txBody>
      <dsp:txXfrm>
        <a:off x="1512364" y="1063954"/>
        <a:ext cx="1598773" cy="159877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6DF2E4-0EBB-4D3F-917E-DEFADB6EF05B}">
      <dsp:nvSpPr>
        <dsp:cNvPr id="0" name=""/>
        <dsp:cNvSpPr/>
      </dsp:nvSpPr>
      <dsp:spPr>
        <a:xfrm>
          <a:off x="3355" y="2047780"/>
          <a:ext cx="3426203" cy="1713101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BEHAVIOURISTIC THEORY OF LEARNING</a:t>
          </a:r>
          <a:endParaRPr lang="en-MY" sz="22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55" y="2047780"/>
        <a:ext cx="3426203" cy="1713101"/>
      </dsp:txXfrm>
    </dsp:sp>
    <dsp:sp modelId="{5ABB251A-3EB7-4ED2-97DD-33194976E495}">
      <dsp:nvSpPr>
        <dsp:cNvPr id="0" name=""/>
        <dsp:cNvSpPr/>
      </dsp:nvSpPr>
      <dsp:spPr>
        <a:xfrm rot="19457599">
          <a:off x="3270923" y="2385271"/>
          <a:ext cx="1687753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1687753" y="26542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600" kern="1200"/>
        </a:p>
      </dsp:txBody>
      <dsp:txXfrm rot="19457599">
        <a:off x="4072606" y="2369620"/>
        <a:ext cx="84387" cy="84387"/>
      </dsp:txXfrm>
    </dsp:sp>
    <dsp:sp modelId="{3242FA0D-2C3A-47D9-919A-7381AACB3231}">
      <dsp:nvSpPr>
        <dsp:cNvPr id="0" name=""/>
        <dsp:cNvSpPr/>
      </dsp:nvSpPr>
      <dsp:spPr>
        <a:xfrm>
          <a:off x="4800040" y="1062747"/>
          <a:ext cx="3426203" cy="17131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BF.SKINNER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(SKINNER BOX; OPERANT CONDITIONING CHAMBER)</a:t>
          </a:r>
          <a:endParaRPr lang="en-MY" sz="22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00040" y="1062747"/>
        <a:ext cx="3426203" cy="1713101"/>
      </dsp:txXfrm>
    </dsp:sp>
    <dsp:sp modelId="{9C1C8856-D8A8-4C96-9DA9-E5C54CAAF75C}">
      <dsp:nvSpPr>
        <dsp:cNvPr id="0" name=""/>
        <dsp:cNvSpPr/>
      </dsp:nvSpPr>
      <dsp:spPr>
        <a:xfrm rot="2142401">
          <a:off x="3270923" y="3370305"/>
          <a:ext cx="1687753" cy="53085"/>
        </a:xfrm>
        <a:custGeom>
          <a:avLst/>
          <a:gdLst/>
          <a:ahLst/>
          <a:cxnLst/>
          <a:rect l="0" t="0" r="0" b="0"/>
          <a:pathLst>
            <a:path>
              <a:moveTo>
                <a:pt x="0" y="26542"/>
              </a:moveTo>
              <a:lnTo>
                <a:pt x="1687753" y="26542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600" kern="1200"/>
        </a:p>
      </dsp:txBody>
      <dsp:txXfrm rot="2142401">
        <a:off x="4072606" y="3354654"/>
        <a:ext cx="84387" cy="84387"/>
      </dsp:txXfrm>
    </dsp:sp>
    <dsp:sp modelId="{3C5C9673-9BAA-438E-90DF-8D3FB93082D1}">
      <dsp:nvSpPr>
        <dsp:cNvPr id="0" name=""/>
        <dsp:cNvSpPr/>
      </dsp:nvSpPr>
      <dsp:spPr>
        <a:xfrm>
          <a:off x="4800040" y="3032814"/>
          <a:ext cx="3426203" cy="17131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IVAN PAVLOV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pc="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(CLASSICAL CONDITIONING)</a:t>
          </a:r>
          <a:endParaRPr lang="en-MY" sz="2200" kern="1200" spc="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00040" y="3032814"/>
        <a:ext cx="3426203" cy="171310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3F530C-C29A-4992-BD32-2A5FDA111E62}">
      <dsp:nvSpPr>
        <dsp:cNvPr id="0" name=""/>
        <dsp:cNvSpPr/>
      </dsp:nvSpPr>
      <dsp:spPr>
        <a:xfrm>
          <a:off x="3266572" y="2231264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/>
            <a:t>BF.SKINNER</a:t>
          </a:r>
          <a:endParaRPr lang="en-MY" sz="1500" kern="1200" dirty="0"/>
        </a:p>
      </dsp:txBody>
      <dsp:txXfrm>
        <a:off x="3266572" y="2231264"/>
        <a:ext cx="1696454" cy="1696454"/>
      </dsp:txXfrm>
    </dsp:sp>
    <dsp:sp modelId="{7B19DA7A-08E0-4A0B-ACAE-EFA3E15C39EB}">
      <dsp:nvSpPr>
        <dsp:cNvPr id="0" name=""/>
        <dsp:cNvSpPr/>
      </dsp:nvSpPr>
      <dsp:spPr>
        <a:xfrm rot="16200000">
          <a:off x="3858849" y="1956761"/>
          <a:ext cx="511901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11901" y="1855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6200000">
        <a:off x="4102002" y="1962516"/>
        <a:ext cx="25595" cy="25595"/>
      </dsp:txXfrm>
    </dsp:sp>
    <dsp:sp modelId="{F9F72FCE-DA5D-4A3D-9EEA-1936BC3F99B0}">
      <dsp:nvSpPr>
        <dsp:cNvPr id="0" name=""/>
        <dsp:cNvSpPr/>
      </dsp:nvSpPr>
      <dsp:spPr>
        <a:xfrm>
          <a:off x="3266572" y="22908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‘TABULA RASA’</a:t>
          </a:r>
          <a:endParaRPr lang="en-MY" sz="1500" kern="1200" dirty="0"/>
        </a:p>
      </dsp:txBody>
      <dsp:txXfrm>
        <a:off x="3266572" y="22908"/>
        <a:ext cx="1696454" cy="1696454"/>
      </dsp:txXfrm>
    </dsp:sp>
    <dsp:sp modelId="{F901199B-41E4-468B-ADED-FEB521011FF4}">
      <dsp:nvSpPr>
        <dsp:cNvPr id="0" name=""/>
        <dsp:cNvSpPr/>
      </dsp:nvSpPr>
      <dsp:spPr>
        <a:xfrm rot="20520000">
          <a:off x="4908984" y="2719729"/>
          <a:ext cx="511901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11901" y="1855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20520000">
        <a:off x="5152138" y="2725484"/>
        <a:ext cx="25595" cy="25595"/>
      </dsp:txXfrm>
    </dsp:sp>
    <dsp:sp modelId="{28CC7399-6B02-4860-BA08-ABDD896F8824}">
      <dsp:nvSpPr>
        <dsp:cNvPr id="0" name=""/>
        <dsp:cNvSpPr/>
      </dsp:nvSpPr>
      <dsp:spPr>
        <a:xfrm>
          <a:off x="5366844" y="1548845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BEHAVIOUR COULD BE PREDICTED&amp;CONTROLLED</a:t>
          </a:r>
          <a:endParaRPr lang="en-MY" sz="1500" kern="1200" dirty="0"/>
        </a:p>
      </dsp:txBody>
      <dsp:txXfrm>
        <a:off x="5366844" y="1548845"/>
        <a:ext cx="1696454" cy="1696454"/>
      </dsp:txXfrm>
    </dsp:sp>
    <dsp:sp modelId="{897F5CA6-F4A8-47D7-BDDF-A8BBFD9FC132}">
      <dsp:nvSpPr>
        <dsp:cNvPr id="0" name=""/>
        <dsp:cNvSpPr/>
      </dsp:nvSpPr>
      <dsp:spPr>
        <a:xfrm rot="3240000">
          <a:off x="4507868" y="3954237"/>
          <a:ext cx="511901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11901" y="1855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3240000">
        <a:off x="4751021" y="3959992"/>
        <a:ext cx="25595" cy="25595"/>
      </dsp:txXfrm>
    </dsp:sp>
    <dsp:sp modelId="{9DBD651E-323A-402C-A1D2-DE19015F3817}">
      <dsp:nvSpPr>
        <dsp:cNvPr id="0" name=""/>
        <dsp:cNvSpPr/>
      </dsp:nvSpPr>
      <dsp:spPr>
        <a:xfrm>
          <a:off x="4564612" y="4017862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SHAPE BY THE ENVIRONMENT</a:t>
          </a:r>
          <a:endParaRPr lang="en-MY" sz="1500" kern="1200" dirty="0"/>
        </a:p>
      </dsp:txBody>
      <dsp:txXfrm>
        <a:off x="4564612" y="4017862"/>
        <a:ext cx="1696454" cy="1696454"/>
      </dsp:txXfrm>
    </dsp:sp>
    <dsp:sp modelId="{9E00CEB6-ED87-4A4F-AA35-1B433CE0B760}">
      <dsp:nvSpPr>
        <dsp:cNvPr id="0" name=""/>
        <dsp:cNvSpPr/>
      </dsp:nvSpPr>
      <dsp:spPr>
        <a:xfrm rot="7560000">
          <a:off x="3209829" y="3954237"/>
          <a:ext cx="511901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11901" y="1855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7560000">
        <a:off x="3452982" y="3959992"/>
        <a:ext cx="25595" cy="25595"/>
      </dsp:txXfrm>
    </dsp:sp>
    <dsp:sp modelId="{7EE9585F-7B30-456E-B9AF-08C6D7676BCB}">
      <dsp:nvSpPr>
        <dsp:cNvPr id="0" name=""/>
        <dsp:cNvSpPr/>
      </dsp:nvSpPr>
      <dsp:spPr>
        <a:xfrm>
          <a:off x="1968533" y="4017862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LEARNING MODEL: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SRR+R</a:t>
          </a:r>
          <a:endParaRPr lang="en-MY" sz="1700" kern="1200" dirty="0"/>
        </a:p>
      </dsp:txBody>
      <dsp:txXfrm>
        <a:off x="1968533" y="4017862"/>
        <a:ext cx="1696454" cy="1696454"/>
      </dsp:txXfrm>
    </dsp:sp>
    <dsp:sp modelId="{4E5212B2-4E78-4805-BDC7-CCA798B22E36}">
      <dsp:nvSpPr>
        <dsp:cNvPr id="0" name=""/>
        <dsp:cNvSpPr/>
      </dsp:nvSpPr>
      <dsp:spPr>
        <a:xfrm rot="11880000">
          <a:off x="2808713" y="2719729"/>
          <a:ext cx="511901" cy="37105"/>
        </a:xfrm>
        <a:custGeom>
          <a:avLst/>
          <a:gdLst/>
          <a:ahLst/>
          <a:cxnLst/>
          <a:rect l="0" t="0" r="0" b="0"/>
          <a:pathLst>
            <a:path>
              <a:moveTo>
                <a:pt x="0" y="18552"/>
              </a:moveTo>
              <a:lnTo>
                <a:pt x="511901" y="1855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1880000">
        <a:off x="3051866" y="2725484"/>
        <a:ext cx="25595" cy="25595"/>
      </dsp:txXfrm>
    </dsp:sp>
    <dsp:sp modelId="{35CB9FF1-124E-4956-9248-29F5632C22DB}">
      <dsp:nvSpPr>
        <dsp:cNvPr id="0" name=""/>
        <dsp:cNvSpPr/>
      </dsp:nvSpPr>
      <dsp:spPr>
        <a:xfrm>
          <a:off x="1166301" y="1548845"/>
          <a:ext cx="1696454" cy="1696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EXPERIMENT: OPERANT CONDITIONING CHAMBER</a:t>
          </a:r>
          <a:endParaRPr lang="en-MY" sz="1500" kern="1200" dirty="0"/>
        </a:p>
      </dsp:txBody>
      <dsp:txXfrm>
        <a:off x="1166301" y="1548845"/>
        <a:ext cx="1696454" cy="169645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0CAFCC-B135-4E95-B1B3-A8A769399676}">
      <dsp:nvSpPr>
        <dsp:cNvPr id="0" name=""/>
        <dsp:cNvSpPr/>
      </dsp:nvSpPr>
      <dsp:spPr>
        <a:xfrm>
          <a:off x="2036" y="1854734"/>
          <a:ext cx="1739625" cy="17396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RESPONSES (RATS)</a:t>
          </a:r>
          <a:endParaRPr lang="en-MY" sz="1500" kern="1200" dirty="0"/>
        </a:p>
      </dsp:txBody>
      <dsp:txXfrm>
        <a:off x="2036" y="1854734"/>
        <a:ext cx="1739625" cy="1739625"/>
      </dsp:txXfrm>
    </dsp:sp>
    <dsp:sp modelId="{5E68D8DD-50EB-4070-AF50-171B5AEDE438}">
      <dsp:nvSpPr>
        <dsp:cNvPr id="0" name=""/>
        <dsp:cNvSpPr/>
      </dsp:nvSpPr>
      <dsp:spPr>
        <a:xfrm>
          <a:off x="1882920" y="2220055"/>
          <a:ext cx="1008983" cy="1008983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800" kern="1200"/>
        </a:p>
      </dsp:txBody>
      <dsp:txXfrm>
        <a:off x="1882920" y="2220055"/>
        <a:ext cx="1008983" cy="1008983"/>
      </dsp:txXfrm>
    </dsp:sp>
    <dsp:sp modelId="{24FC0EDD-6C08-4535-8C5B-47D79055F565}">
      <dsp:nvSpPr>
        <dsp:cNvPr id="0" name=""/>
        <dsp:cNvSpPr/>
      </dsp:nvSpPr>
      <dsp:spPr>
        <a:xfrm>
          <a:off x="3033161" y="1854734"/>
          <a:ext cx="1739625" cy="1739625"/>
        </a:xfrm>
        <a:prstGeom prst="ellipse">
          <a:avLst/>
        </a:prstGeom>
        <a:solidFill>
          <a:schemeClr val="accent4">
            <a:hueOff val="70833"/>
            <a:satOff val="-11829"/>
            <a:lumOff val="-40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STIMULUS (LEVER)</a:t>
          </a:r>
          <a:endParaRPr lang="en-MY" sz="1500" kern="1200" dirty="0"/>
        </a:p>
      </dsp:txBody>
      <dsp:txXfrm>
        <a:off x="3033161" y="1854734"/>
        <a:ext cx="1739625" cy="1739625"/>
      </dsp:txXfrm>
    </dsp:sp>
    <dsp:sp modelId="{CF90C0CF-1003-4F82-8AA3-78B1C064B759}">
      <dsp:nvSpPr>
        <dsp:cNvPr id="0" name=""/>
        <dsp:cNvSpPr/>
      </dsp:nvSpPr>
      <dsp:spPr>
        <a:xfrm>
          <a:off x="4914044" y="2220055"/>
          <a:ext cx="1008983" cy="1008983"/>
        </a:xfrm>
        <a:prstGeom prst="mathEqual">
          <a:avLst/>
        </a:prstGeom>
        <a:solidFill>
          <a:schemeClr val="accent4">
            <a:hueOff val="141666"/>
            <a:satOff val="-23659"/>
            <a:lumOff val="-80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4500" kern="1200"/>
        </a:p>
      </dsp:txBody>
      <dsp:txXfrm>
        <a:off x="4914044" y="2220055"/>
        <a:ext cx="1008983" cy="1008983"/>
      </dsp:txXfrm>
    </dsp:sp>
    <dsp:sp modelId="{BD2EA652-8EC6-4C9C-B33B-677EF4119593}">
      <dsp:nvSpPr>
        <dsp:cNvPr id="0" name=""/>
        <dsp:cNvSpPr/>
      </dsp:nvSpPr>
      <dsp:spPr>
        <a:xfrm>
          <a:off x="6064285" y="1854734"/>
          <a:ext cx="2296949" cy="1739625"/>
        </a:xfrm>
        <a:prstGeom prst="ellipse">
          <a:avLst/>
        </a:prstGeom>
        <a:solidFill>
          <a:schemeClr val="accent4">
            <a:hueOff val="141666"/>
            <a:satOff val="-23659"/>
            <a:lumOff val="-80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REINFORCEMENT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(PROCESS BEEN REPEATED</a:t>
          </a:r>
          <a:r>
            <a:rPr lang="en-US" sz="1100" kern="1200" dirty="0" smtClean="0"/>
            <a:t>)</a:t>
          </a:r>
          <a:endParaRPr lang="en-MY" sz="1100" kern="1200" dirty="0"/>
        </a:p>
      </dsp:txBody>
      <dsp:txXfrm>
        <a:off x="6064285" y="1854734"/>
        <a:ext cx="2296949" cy="173962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01D2E4-2707-4010-AF2A-4CA618CA5B0C}">
      <dsp:nvSpPr>
        <dsp:cNvPr id="0" name=""/>
        <dsp:cNvSpPr/>
      </dsp:nvSpPr>
      <dsp:spPr>
        <a:xfrm>
          <a:off x="3335348" y="2040468"/>
          <a:ext cx="1558903" cy="15589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IVAN PAVLOV</a:t>
          </a:r>
          <a:endParaRPr lang="en-MY" sz="2100" kern="1200" dirty="0"/>
        </a:p>
      </dsp:txBody>
      <dsp:txXfrm>
        <a:off x="3335348" y="2040468"/>
        <a:ext cx="1558903" cy="1558903"/>
      </dsp:txXfrm>
    </dsp:sp>
    <dsp:sp modelId="{0D89D55B-2FA0-4DBB-A5A7-1F44D29BDEE2}">
      <dsp:nvSpPr>
        <dsp:cNvPr id="0" name=""/>
        <dsp:cNvSpPr/>
      </dsp:nvSpPr>
      <dsp:spPr>
        <a:xfrm rot="16200000">
          <a:off x="3879005" y="1787625"/>
          <a:ext cx="471588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71588" y="17048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6200000">
        <a:off x="4103010" y="1792884"/>
        <a:ext cx="23579" cy="23579"/>
      </dsp:txXfrm>
    </dsp:sp>
    <dsp:sp modelId="{24B8A5BA-FDE3-47CA-9797-C75C2AA1AA53}">
      <dsp:nvSpPr>
        <dsp:cNvPr id="0" name=""/>
        <dsp:cNvSpPr/>
      </dsp:nvSpPr>
      <dsp:spPr>
        <a:xfrm>
          <a:off x="3094513" y="9976"/>
          <a:ext cx="2040573" cy="155890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EXPERIMENT ON A DOG</a:t>
          </a:r>
          <a:endParaRPr lang="en-MY" sz="1500" kern="1200" dirty="0"/>
        </a:p>
      </dsp:txBody>
      <dsp:txXfrm>
        <a:off x="3094513" y="9976"/>
        <a:ext cx="2040573" cy="1558903"/>
      </dsp:txXfrm>
    </dsp:sp>
    <dsp:sp modelId="{0B60EE54-4677-461D-9AAC-57A2C5A911B5}">
      <dsp:nvSpPr>
        <dsp:cNvPr id="0" name=""/>
        <dsp:cNvSpPr/>
      </dsp:nvSpPr>
      <dsp:spPr>
        <a:xfrm rot="5327586">
          <a:off x="3907701" y="3810425"/>
          <a:ext cx="456650" cy="34096"/>
        </a:xfrm>
        <a:custGeom>
          <a:avLst/>
          <a:gdLst/>
          <a:ahLst/>
          <a:cxnLst/>
          <a:rect l="0" t="0" r="0" b="0"/>
          <a:pathLst>
            <a:path>
              <a:moveTo>
                <a:pt x="0" y="17048"/>
              </a:moveTo>
              <a:lnTo>
                <a:pt x="456650" y="17048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5327586">
        <a:off x="4124610" y="3816057"/>
        <a:ext cx="22832" cy="22832"/>
      </dsp:txXfrm>
    </dsp:sp>
    <dsp:sp modelId="{3611AC80-E79F-4E9E-9A65-9EE2AF19EFCB}">
      <dsp:nvSpPr>
        <dsp:cNvPr id="0" name=""/>
        <dsp:cNvSpPr/>
      </dsp:nvSpPr>
      <dsp:spPr>
        <a:xfrm>
          <a:off x="3018828" y="4055659"/>
          <a:ext cx="2277916" cy="1609458"/>
        </a:xfrm>
        <a:prstGeom prst="ellipse">
          <a:avLst/>
        </a:prstGeom>
        <a:solidFill>
          <a:schemeClr val="accent4">
            <a:hueOff val="141666"/>
            <a:satOff val="-23659"/>
            <a:lumOff val="-80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CLASSICAL CONDITIONING</a:t>
          </a:r>
          <a:endParaRPr lang="en-MY" sz="1500" kern="1200" dirty="0"/>
        </a:p>
      </dsp:txBody>
      <dsp:txXfrm>
        <a:off x="3018828" y="4055659"/>
        <a:ext cx="2277916" cy="1609458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C575B5-5ABC-4206-BB84-1AD9F65C5984}">
      <dsp:nvSpPr>
        <dsp:cNvPr id="0" name=""/>
        <dsp:cNvSpPr/>
      </dsp:nvSpPr>
      <dsp:spPr>
        <a:xfrm>
          <a:off x="6123176" y="336027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822E7B-9DC2-45E8-AEB4-39EA34D45C81}">
      <dsp:nvSpPr>
        <dsp:cNvPr id="0" name=""/>
        <dsp:cNvSpPr/>
      </dsp:nvSpPr>
      <dsp:spPr>
        <a:xfrm>
          <a:off x="5071169" y="336027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6F9312-FBC2-425F-ACB5-968B618BE7E1}">
      <dsp:nvSpPr>
        <dsp:cNvPr id="0" name=""/>
        <dsp:cNvSpPr/>
      </dsp:nvSpPr>
      <dsp:spPr>
        <a:xfrm>
          <a:off x="4019163" y="1766487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2FCAD9-15C3-42F9-AA67-7E83BDB2B189}">
      <dsp:nvSpPr>
        <dsp:cNvPr id="0" name=""/>
        <dsp:cNvSpPr/>
      </dsp:nvSpPr>
      <dsp:spPr>
        <a:xfrm>
          <a:off x="1915150" y="336027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848DB-E69B-4565-BB2B-536E758CC456}">
      <dsp:nvSpPr>
        <dsp:cNvPr id="0" name=""/>
        <dsp:cNvSpPr/>
      </dsp:nvSpPr>
      <dsp:spPr>
        <a:xfrm>
          <a:off x="863143" y="3360277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761E2-221D-46D5-93E2-5F05F408943C}">
      <dsp:nvSpPr>
        <dsp:cNvPr id="0" name=""/>
        <dsp:cNvSpPr/>
      </dsp:nvSpPr>
      <dsp:spPr>
        <a:xfrm>
          <a:off x="1915150" y="1766487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F0CBA-3804-4854-AA11-59129916D759}">
      <dsp:nvSpPr>
        <dsp:cNvPr id="0" name=""/>
        <dsp:cNvSpPr/>
      </dsp:nvSpPr>
      <dsp:spPr>
        <a:xfrm>
          <a:off x="3158430" y="673356"/>
          <a:ext cx="1721465" cy="10931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559E58-DB6B-4562-AA2C-589C9172B933}">
      <dsp:nvSpPr>
        <dsp:cNvPr id="0" name=""/>
        <dsp:cNvSpPr/>
      </dsp:nvSpPr>
      <dsp:spPr>
        <a:xfrm>
          <a:off x="3349704" y="85506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SALIVATION OF DOG</a:t>
          </a:r>
          <a:endParaRPr lang="en-MY" sz="1400" kern="1200" dirty="0"/>
        </a:p>
      </dsp:txBody>
      <dsp:txXfrm>
        <a:off x="3349704" y="855067"/>
        <a:ext cx="1721465" cy="1093130"/>
      </dsp:txXfrm>
    </dsp:sp>
    <dsp:sp modelId="{39E885CD-44A6-42A7-A5D2-795A2C9D0E31}">
      <dsp:nvSpPr>
        <dsp:cNvPr id="0" name=""/>
        <dsp:cNvSpPr/>
      </dsp:nvSpPr>
      <dsp:spPr>
        <a:xfrm>
          <a:off x="1054417" y="2267146"/>
          <a:ext cx="1721465" cy="10931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6CB7E-3E7E-47C0-80D8-D4863793EAC2}">
      <dsp:nvSpPr>
        <dsp:cNvPr id="0" name=""/>
        <dsp:cNvSpPr/>
      </dsp:nvSpPr>
      <dsp:spPr>
        <a:xfrm>
          <a:off x="1245691" y="244885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CONDITIONED</a:t>
          </a:r>
          <a:endParaRPr lang="en-MY" sz="1400" kern="1200" dirty="0"/>
        </a:p>
      </dsp:txBody>
      <dsp:txXfrm>
        <a:off x="1245691" y="2448856"/>
        <a:ext cx="1721465" cy="1093130"/>
      </dsp:txXfrm>
    </dsp:sp>
    <dsp:sp modelId="{88FD58D1-35A2-4105-A669-3BD49075C721}">
      <dsp:nvSpPr>
        <dsp:cNvPr id="0" name=""/>
        <dsp:cNvSpPr/>
      </dsp:nvSpPr>
      <dsp:spPr>
        <a:xfrm>
          <a:off x="2411" y="3860936"/>
          <a:ext cx="1721465" cy="10931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35F3A-6226-4E64-A403-B96544992277}">
      <dsp:nvSpPr>
        <dsp:cNvPr id="0" name=""/>
        <dsp:cNvSpPr/>
      </dsp:nvSpPr>
      <dsp:spPr>
        <a:xfrm>
          <a:off x="193684" y="404264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</a:t>
          </a:r>
          <a:endParaRPr lang="en-MY" sz="1400" kern="1200" dirty="0"/>
        </a:p>
      </dsp:txBody>
      <dsp:txXfrm>
        <a:off x="193684" y="4042646"/>
        <a:ext cx="1721465" cy="1093130"/>
      </dsp:txXfrm>
    </dsp:sp>
    <dsp:sp modelId="{9D941674-CC6B-4409-A86E-258A50F46839}">
      <dsp:nvSpPr>
        <dsp:cNvPr id="0" name=""/>
        <dsp:cNvSpPr/>
      </dsp:nvSpPr>
      <dsp:spPr>
        <a:xfrm>
          <a:off x="2106423" y="3860936"/>
          <a:ext cx="1721465" cy="10931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09AAEC-237D-4B51-B34D-10E6086332D5}">
      <dsp:nvSpPr>
        <dsp:cNvPr id="0" name=""/>
        <dsp:cNvSpPr/>
      </dsp:nvSpPr>
      <dsp:spPr>
        <a:xfrm>
          <a:off x="2297697" y="404264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RESPONSES</a:t>
          </a:r>
          <a:endParaRPr lang="en-MY" sz="1400" kern="1200" dirty="0"/>
        </a:p>
      </dsp:txBody>
      <dsp:txXfrm>
        <a:off x="2297697" y="4042646"/>
        <a:ext cx="1721465" cy="1093130"/>
      </dsp:txXfrm>
    </dsp:sp>
    <dsp:sp modelId="{04F3A9E6-8680-43F7-84A8-C9C6D5C49613}">
      <dsp:nvSpPr>
        <dsp:cNvPr id="0" name=""/>
        <dsp:cNvSpPr/>
      </dsp:nvSpPr>
      <dsp:spPr>
        <a:xfrm>
          <a:off x="5262443" y="2267146"/>
          <a:ext cx="1721465" cy="10931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060675-49B8-40D7-AEEF-CE7FA18AEB6F}">
      <dsp:nvSpPr>
        <dsp:cNvPr id="0" name=""/>
        <dsp:cNvSpPr/>
      </dsp:nvSpPr>
      <dsp:spPr>
        <a:xfrm>
          <a:off x="5453717" y="244885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UNCONDITONED</a:t>
          </a:r>
          <a:endParaRPr lang="en-MY" sz="1400" kern="1200" dirty="0"/>
        </a:p>
      </dsp:txBody>
      <dsp:txXfrm>
        <a:off x="5453717" y="2448856"/>
        <a:ext cx="1721465" cy="1093130"/>
      </dsp:txXfrm>
    </dsp:sp>
    <dsp:sp modelId="{8B13EEB1-B861-40D5-B935-BE101ADFBD05}">
      <dsp:nvSpPr>
        <dsp:cNvPr id="0" name=""/>
        <dsp:cNvSpPr/>
      </dsp:nvSpPr>
      <dsp:spPr>
        <a:xfrm>
          <a:off x="4210436" y="3860936"/>
          <a:ext cx="1721465" cy="10931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21EA8-0E6F-41A1-B986-912D42C6F513}">
      <dsp:nvSpPr>
        <dsp:cNvPr id="0" name=""/>
        <dsp:cNvSpPr/>
      </dsp:nvSpPr>
      <dsp:spPr>
        <a:xfrm>
          <a:off x="4401710" y="404264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</a:t>
          </a:r>
          <a:endParaRPr lang="en-MY" sz="1400" kern="1200" dirty="0"/>
        </a:p>
      </dsp:txBody>
      <dsp:txXfrm>
        <a:off x="4401710" y="4042646"/>
        <a:ext cx="1721465" cy="1093130"/>
      </dsp:txXfrm>
    </dsp:sp>
    <dsp:sp modelId="{1366488A-F3AF-4317-B84E-BAF9ECA9EB82}">
      <dsp:nvSpPr>
        <dsp:cNvPr id="0" name=""/>
        <dsp:cNvSpPr/>
      </dsp:nvSpPr>
      <dsp:spPr>
        <a:xfrm>
          <a:off x="6314449" y="3860936"/>
          <a:ext cx="1721465" cy="10931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DF159-F045-419C-8CD5-9F390BC9C814}">
      <dsp:nvSpPr>
        <dsp:cNvPr id="0" name=""/>
        <dsp:cNvSpPr/>
      </dsp:nvSpPr>
      <dsp:spPr>
        <a:xfrm>
          <a:off x="6505723" y="4042646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RESPONSES</a:t>
          </a:r>
          <a:endParaRPr lang="en-MY" sz="1400" kern="1200" dirty="0"/>
        </a:p>
      </dsp:txBody>
      <dsp:txXfrm>
        <a:off x="6505723" y="4042646"/>
        <a:ext cx="1721465" cy="109313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B47991-0C27-44E5-8408-2CB27F270148}">
      <dsp:nvSpPr>
        <dsp:cNvPr id="0" name=""/>
        <dsp:cNvSpPr/>
      </dsp:nvSpPr>
      <dsp:spPr>
        <a:xfrm>
          <a:off x="7233" y="2183995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STIMULUS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(FOOD)</a:t>
          </a:r>
          <a:endParaRPr lang="en-MY" sz="1700" kern="1200" dirty="0"/>
        </a:p>
      </dsp:txBody>
      <dsp:txXfrm>
        <a:off x="7233" y="2183995"/>
        <a:ext cx="2161877" cy="1297126"/>
      </dsp:txXfrm>
    </dsp:sp>
    <dsp:sp modelId="{1C8D9D85-C391-4CD8-B703-79239542392D}">
      <dsp:nvSpPr>
        <dsp:cNvPr id="0" name=""/>
        <dsp:cNvSpPr/>
      </dsp:nvSpPr>
      <dsp:spPr>
        <a:xfrm>
          <a:off x="2385298" y="2564486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400" kern="1200"/>
        </a:p>
      </dsp:txBody>
      <dsp:txXfrm>
        <a:off x="2385298" y="2564486"/>
        <a:ext cx="458317" cy="536145"/>
      </dsp:txXfrm>
    </dsp:sp>
    <dsp:sp modelId="{7E481164-6B0B-4AD6-BF72-B50B48CAE77F}">
      <dsp:nvSpPr>
        <dsp:cNvPr id="0" name=""/>
        <dsp:cNvSpPr/>
      </dsp:nvSpPr>
      <dsp:spPr>
        <a:xfrm>
          <a:off x="3033861" y="2183995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RESPONSES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(DOG)</a:t>
          </a:r>
          <a:endParaRPr lang="en-MY" sz="1700" kern="1200" dirty="0"/>
        </a:p>
      </dsp:txBody>
      <dsp:txXfrm>
        <a:off x="3033861" y="2183995"/>
        <a:ext cx="2161877" cy="1297126"/>
      </dsp:txXfrm>
    </dsp:sp>
    <dsp:sp modelId="{3002313B-17D8-458D-82B2-0AA6E2794E78}">
      <dsp:nvSpPr>
        <dsp:cNvPr id="0" name=""/>
        <dsp:cNvSpPr/>
      </dsp:nvSpPr>
      <dsp:spPr>
        <a:xfrm>
          <a:off x="5411926" y="2564486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400" kern="1200"/>
        </a:p>
      </dsp:txBody>
      <dsp:txXfrm>
        <a:off x="5411926" y="2564486"/>
        <a:ext cx="458317" cy="536145"/>
      </dsp:txXfrm>
    </dsp:sp>
    <dsp:sp modelId="{30E9BB53-57D8-4C1A-B485-F2C605BFA770}">
      <dsp:nvSpPr>
        <dsp:cNvPr id="0" name=""/>
        <dsp:cNvSpPr/>
      </dsp:nvSpPr>
      <dsp:spPr>
        <a:xfrm>
          <a:off x="6060489" y="2183995"/>
          <a:ext cx="2161877" cy="129712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REINFORCEMENT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(FOOD IS GIVEN)</a:t>
          </a:r>
          <a:endParaRPr lang="en-MY" sz="1700" kern="1200" dirty="0"/>
        </a:p>
      </dsp:txBody>
      <dsp:txXfrm>
        <a:off x="6060489" y="2183995"/>
        <a:ext cx="2161877" cy="1297126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09FC67-0CD4-447A-883E-1A1DE904FF79}">
      <dsp:nvSpPr>
        <dsp:cNvPr id="0" name=""/>
        <dsp:cNvSpPr/>
      </dsp:nvSpPr>
      <dsp:spPr>
        <a:xfrm>
          <a:off x="3150950" y="2532162"/>
          <a:ext cx="1927698" cy="192769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PARADIGM SHIFT</a:t>
          </a:r>
          <a:endParaRPr lang="en-MY" sz="1900" kern="1200" dirty="0"/>
        </a:p>
      </dsp:txBody>
      <dsp:txXfrm>
        <a:off x="3150950" y="2532162"/>
        <a:ext cx="1927698" cy="1927698"/>
      </dsp:txXfrm>
    </dsp:sp>
    <dsp:sp modelId="{EB99C005-B307-4898-B1FB-BD134A820891}">
      <dsp:nvSpPr>
        <dsp:cNvPr id="0" name=""/>
        <dsp:cNvSpPr/>
      </dsp:nvSpPr>
      <dsp:spPr>
        <a:xfrm rot="16200000">
          <a:off x="3823851" y="2220131"/>
          <a:ext cx="581897" cy="42163"/>
        </a:xfrm>
        <a:custGeom>
          <a:avLst/>
          <a:gdLst/>
          <a:ahLst/>
          <a:cxnLst/>
          <a:rect l="0" t="0" r="0" b="0"/>
          <a:pathLst>
            <a:path>
              <a:moveTo>
                <a:pt x="0" y="21081"/>
              </a:moveTo>
              <a:lnTo>
                <a:pt x="581897" y="2108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6200000">
        <a:off x="4100252" y="2226666"/>
        <a:ext cx="29094" cy="29094"/>
      </dsp:txXfrm>
    </dsp:sp>
    <dsp:sp modelId="{903D13A3-7608-49D9-89F9-5250C7765776}">
      <dsp:nvSpPr>
        <dsp:cNvPr id="0" name=""/>
        <dsp:cNvSpPr/>
      </dsp:nvSpPr>
      <dsp:spPr>
        <a:xfrm>
          <a:off x="3150950" y="22566"/>
          <a:ext cx="1927698" cy="19276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GARDNER AND LAMBERT (1972)</a:t>
          </a:r>
          <a:endParaRPr lang="en-MY" sz="1200" kern="1200" dirty="0"/>
        </a:p>
      </dsp:txBody>
      <dsp:txXfrm>
        <a:off x="3150950" y="22566"/>
        <a:ext cx="1927698" cy="1927698"/>
      </dsp:txXfrm>
    </dsp:sp>
    <dsp:sp modelId="{982D73D2-6682-428C-8570-7FF7C0C21AED}">
      <dsp:nvSpPr>
        <dsp:cNvPr id="0" name=""/>
        <dsp:cNvSpPr/>
      </dsp:nvSpPr>
      <dsp:spPr>
        <a:xfrm rot="1028232">
          <a:off x="5014438" y="3901080"/>
          <a:ext cx="964786" cy="42163"/>
        </a:xfrm>
        <a:custGeom>
          <a:avLst/>
          <a:gdLst/>
          <a:ahLst/>
          <a:cxnLst/>
          <a:rect l="0" t="0" r="0" b="0"/>
          <a:pathLst>
            <a:path>
              <a:moveTo>
                <a:pt x="0" y="21081"/>
              </a:moveTo>
              <a:lnTo>
                <a:pt x="964786" y="2108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028232">
        <a:off x="5472712" y="3898042"/>
        <a:ext cx="48239" cy="48239"/>
      </dsp:txXfrm>
    </dsp:sp>
    <dsp:sp modelId="{3A022D0F-0014-48A8-AA17-946F2519F238}">
      <dsp:nvSpPr>
        <dsp:cNvPr id="0" name=""/>
        <dsp:cNvSpPr/>
      </dsp:nvSpPr>
      <dsp:spPr>
        <a:xfrm>
          <a:off x="5915015" y="3384464"/>
          <a:ext cx="1927698" cy="1927698"/>
        </a:xfrm>
        <a:prstGeom prst="ellipse">
          <a:avLst/>
        </a:prstGeom>
        <a:solidFill>
          <a:schemeClr val="accent5">
            <a:hueOff val="5369458"/>
            <a:satOff val="-722"/>
            <a:lumOff val="715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SCHUMAN(1976)</a:t>
          </a:r>
          <a:endParaRPr lang="en-MY" sz="1200" kern="1200" dirty="0"/>
        </a:p>
      </dsp:txBody>
      <dsp:txXfrm>
        <a:off x="5915015" y="3384464"/>
        <a:ext cx="1927698" cy="1927698"/>
      </dsp:txXfrm>
    </dsp:sp>
    <dsp:sp modelId="{18BBAC6F-1F53-4FD6-A53F-B8F905AE472C}">
      <dsp:nvSpPr>
        <dsp:cNvPr id="0" name=""/>
        <dsp:cNvSpPr/>
      </dsp:nvSpPr>
      <dsp:spPr>
        <a:xfrm rot="9669456">
          <a:off x="2293390" y="3937085"/>
          <a:ext cx="934245" cy="42163"/>
        </a:xfrm>
        <a:custGeom>
          <a:avLst/>
          <a:gdLst/>
          <a:ahLst/>
          <a:cxnLst/>
          <a:rect l="0" t="0" r="0" b="0"/>
          <a:pathLst>
            <a:path>
              <a:moveTo>
                <a:pt x="0" y="21081"/>
              </a:moveTo>
              <a:lnTo>
                <a:pt x="934245" y="21081"/>
              </a:lnTo>
            </a:path>
          </a:pathLst>
        </a:cu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9669456">
        <a:off x="2737157" y="3934810"/>
        <a:ext cx="46712" cy="46712"/>
      </dsp:txXfrm>
    </dsp:sp>
    <dsp:sp modelId="{CAF09DC1-37B1-4D9E-8752-8CA88E5B4ABF}">
      <dsp:nvSpPr>
        <dsp:cNvPr id="0" name=""/>
        <dsp:cNvSpPr/>
      </dsp:nvSpPr>
      <dsp:spPr>
        <a:xfrm>
          <a:off x="442377" y="3456473"/>
          <a:ext cx="1927698" cy="1927698"/>
        </a:xfrm>
        <a:prstGeom prst="ellipse">
          <a:avLst/>
        </a:prstGeom>
        <a:solidFill>
          <a:schemeClr val="accent5">
            <a:hueOff val="10738916"/>
            <a:satOff val="-1444"/>
            <a:lumOff val="1431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PERSONAL CHARACTERISTIC</a:t>
          </a:r>
          <a:endParaRPr lang="en-MY" sz="1200" kern="1200" dirty="0"/>
        </a:p>
      </dsp:txBody>
      <dsp:txXfrm>
        <a:off x="442377" y="3456473"/>
        <a:ext cx="1927698" cy="192769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C8A15F-CCF3-4B24-BD27-EB29F781126A}">
      <dsp:nvSpPr>
        <dsp:cNvPr id="0" name=""/>
        <dsp:cNvSpPr/>
      </dsp:nvSpPr>
      <dsp:spPr>
        <a:xfrm>
          <a:off x="4823" y="2291772"/>
          <a:ext cx="2163145" cy="1081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LEARNING MODELS</a:t>
          </a:r>
          <a:endParaRPr lang="en-MY" sz="2300" kern="1200" dirty="0"/>
        </a:p>
      </dsp:txBody>
      <dsp:txXfrm>
        <a:off x="4823" y="2291772"/>
        <a:ext cx="2163145" cy="1081572"/>
      </dsp:txXfrm>
    </dsp:sp>
    <dsp:sp modelId="{F81846F8-ED71-4466-B70B-CFD7C4E73240}">
      <dsp:nvSpPr>
        <dsp:cNvPr id="0" name=""/>
        <dsp:cNvSpPr/>
      </dsp:nvSpPr>
      <dsp:spPr>
        <a:xfrm rot="19457599">
          <a:off x="2067813" y="2504424"/>
          <a:ext cx="1065568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1065568" y="17182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19457599">
        <a:off x="2573958" y="2494967"/>
        <a:ext cx="53278" cy="53278"/>
      </dsp:txXfrm>
    </dsp:sp>
    <dsp:sp modelId="{F1124D72-AD13-4A3F-8E91-A502030E5A2F}">
      <dsp:nvSpPr>
        <dsp:cNvPr id="0" name=""/>
        <dsp:cNvSpPr/>
      </dsp:nvSpPr>
      <dsp:spPr>
        <a:xfrm>
          <a:off x="3033227" y="1669868"/>
          <a:ext cx="2163145" cy="1081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COGNITIVE</a:t>
          </a:r>
          <a:endParaRPr lang="en-MY" sz="2300" kern="1200" dirty="0"/>
        </a:p>
      </dsp:txBody>
      <dsp:txXfrm>
        <a:off x="3033227" y="1669868"/>
        <a:ext cx="2163145" cy="1081572"/>
      </dsp:txXfrm>
    </dsp:sp>
    <dsp:sp modelId="{4D25969C-970E-4F4B-9779-30249931E46E}">
      <dsp:nvSpPr>
        <dsp:cNvPr id="0" name=""/>
        <dsp:cNvSpPr/>
      </dsp:nvSpPr>
      <dsp:spPr>
        <a:xfrm>
          <a:off x="5196372" y="2193472"/>
          <a:ext cx="865258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865258" y="17182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>
        <a:off x="5607370" y="2189023"/>
        <a:ext cx="43262" cy="43262"/>
      </dsp:txXfrm>
    </dsp:sp>
    <dsp:sp modelId="{258579CC-7CFC-4EBD-8E28-2EF8571E69A2}">
      <dsp:nvSpPr>
        <dsp:cNvPr id="0" name=""/>
        <dsp:cNvSpPr/>
      </dsp:nvSpPr>
      <dsp:spPr>
        <a:xfrm>
          <a:off x="6061631" y="1669868"/>
          <a:ext cx="2163145" cy="1081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MENTAL PROCESS</a:t>
          </a:r>
          <a:endParaRPr lang="en-MY" sz="2300" kern="1200" dirty="0"/>
        </a:p>
      </dsp:txBody>
      <dsp:txXfrm>
        <a:off x="6061631" y="1669868"/>
        <a:ext cx="2163145" cy="1081572"/>
      </dsp:txXfrm>
    </dsp:sp>
    <dsp:sp modelId="{F54E2AEE-3200-445A-906C-D74DC4A68094}">
      <dsp:nvSpPr>
        <dsp:cNvPr id="0" name=""/>
        <dsp:cNvSpPr/>
      </dsp:nvSpPr>
      <dsp:spPr>
        <a:xfrm rot="2142401">
          <a:off x="2067813" y="3126328"/>
          <a:ext cx="1065568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1065568" y="17182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 rot="2142401">
        <a:off x="2573958" y="3116871"/>
        <a:ext cx="53278" cy="53278"/>
      </dsp:txXfrm>
    </dsp:sp>
    <dsp:sp modelId="{20E7A6E1-0E16-4815-9647-58607E1C5E62}">
      <dsp:nvSpPr>
        <dsp:cNvPr id="0" name=""/>
        <dsp:cNvSpPr/>
      </dsp:nvSpPr>
      <dsp:spPr>
        <a:xfrm>
          <a:off x="3033227" y="2913676"/>
          <a:ext cx="2163145" cy="1081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SOCIAL</a:t>
          </a:r>
          <a:endParaRPr lang="en-MY" sz="2300" kern="1200" dirty="0"/>
        </a:p>
      </dsp:txBody>
      <dsp:txXfrm>
        <a:off x="3033227" y="2913676"/>
        <a:ext cx="2163145" cy="1081572"/>
      </dsp:txXfrm>
    </dsp:sp>
    <dsp:sp modelId="{96FE516B-77B8-4251-A460-4A50FD9EF7E7}">
      <dsp:nvSpPr>
        <dsp:cNvPr id="0" name=""/>
        <dsp:cNvSpPr/>
      </dsp:nvSpPr>
      <dsp:spPr>
        <a:xfrm>
          <a:off x="5196372" y="3437280"/>
          <a:ext cx="865258" cy="34365"/>
        </a:xfrm>
        <a:custGeom>
          <a:avLst/>
          <a:gdLst/>
          <a:ahLst/>
          <a:cxnLst/>
          <a:rect l="0" t="0" r="0" b="0"/>
          <a:pathLst>
            <a:path>
              <a:moveTo>
                <a:pt x="0" y="17182"/>
              </a:moveTo>
              <a:lnTo>
                <a:pt x="865258" y="17182"/>
              </a:lnTo>
            </a:path>
          </a:pathLst>
        </a:custGeom>
        <a:noFill/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500" kern="1200"/>
        </a:p>
      </dsp:txBody>
      <dsp:txXfrm>
        <a:off x="5607370" y="3432831"/>
        <a:ext cx="43262" cy="43262"/>
      </dsp:txXfrm>
    </dsp:sp>
    <dsp:sp modelId="{5A8699D1-4C47-453D-A843-C76C603CC340}">
      <dsp:nvSpPr>
        <dsp:cNvPr id="0" name=""/>
        <dsp:cNvSpPr/>
      </dsp:nvSpPr>
      <dsp:spPr>
        <a:xfrm>
          <a:off x="6061631" y="2913676"/>
          <a:ext cx="2163145" cy="1081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ROLES OF INTERACTION</a:t>
          </a:r>
          <a:endParaRPr lang="en-MY" sz="2300" kern="1200" dirty="0"/>
        </a:p>
      </dsp:txBody>
      <dsp:txXfrm>
        <a:off x="6061631" y="2913676"/>
        <a:ext cx="2163145" cy="1081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MY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MY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MY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9BF7D6-EA63-4190-808E-52FCBAD9EBAD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5F8AED4-D969-4F26-BA6B-22CC7EFF3698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692696"/>
            <a:ext cx="6477000" cy="4896544"/>
          </a:xfrm>
        </p:spPr>
        <p:txBody>
          <a:bodyPr anchor="ctr">
            <a:normAutofit/>
          </a:bodyPr>
          <a:lstStyle/>
          <a:p>
            <a:pPr algn="ctr"/>
            <a:r>
              <a:rPr lang="en-US" dirty="0" smtClean="0"/>
              <a:t>THEORETICAL BACKGROUND</a:t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RESEARCHES ON LEARNING STRATEGIES</a:t>
            </a:r>
            <a:br>
              <a:rPr lang="en-US" dirty="0" smtClean="0"/>
            </a:b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mtClean="0"/>
          </a:p>
          <a:p>
            <a:endParaRPr lang="en-MY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665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600" cy="5737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665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20688"/>
          <a:ext cx="8229600" cy="595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809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5175"/>
          <a:ext cx="8229600" cy="5808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692696"/>
          <a:ext cx="8229600" cy="5881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65175"/>
          <a:ext cx="8229600" cy="5808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600" cy="5737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OPERANT CONDITIONING CHAMBER</a:t>
            </a:r>
            <a:br>
              <a:rPr lang="en-US" dirty="0" smtClean="0"/>
            </a:br>
            <a:r>
              <a:rPr lang="en-US" dirty="0" smtClean="0"/>
              <a:t>(SKINNER BOX)</a:t>
            </a:r>
            <a:endParaRPr lang="en-MY" dirty="0"/>
          </a:p>
        </p:txBody>
      </p:sp>
      <p:pic>
        <p:nvPicPr>
          <p:cNvPr id="4" name="Content Placeholder 3" descr="skinner bo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3600" y="2271713"/>
            <a:ext cx="7416800" cy="4279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24744"/>
          <a:ext cx="8363272" cy="5449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908720"/>
          <a:ext cx="8229600" cy="5665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764704"/>
          <a:ext cx="8229600" cy="5809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066800"/>
          </a:xfrm>
        </p:spPr>
        <p:txBody>
          <a:bodyPr/>
          <a:lstStyle/>
          <a:p>
            <a:pPr algn="ctr"/>
            <a:r>
              <a:rPr lang="en-US" dirty="0" smtClean="0"/>
              <a:t>CLASSICAL CONDITIONING</a:t>
            </a:r>
            <a:endParaRPr lang="en-MY" dirty="0"/>
          </a:p>
        </p:txBody>
      </p:sp>
      <p:pic>
        <p:nvPicPr>
          <p:cNvPr id="4" name="Content Placeholder 3" descr="ClassicalCONDITION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204864"/>
            <a:ext cx="7128792" cy="3888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444</TotalTime>
  <Words>223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Urban</vt:lpstr>
      <vt:lpstr>Median</vt:lpstr>
      <vt:lpstr>THEORETICAL BACKGROUND AND  RESEARCHES ON LEARNING STRATEGIES </vt:lpstr>
      <vt:lpstr>Slide 2</vt:lpstr>
      <vt:lpstr>Slide 3</vt:lpstr>
      <vt:lpstr>Slide 4</vt:lpstr>
      <vt:lpstr>OPERANT CONDITIONING CHAMBER (SKINNER BOX)</vt:lpstr>
      <vt:lpstr>Slide 6</vt:lpstr>
      <vt:lpstr>Slide 7</vt:lpstr>
      <vt:lpstr>Slide 8</vt:lpstr>
      <vt:lpstr>CLASSICAL CONDITIONING</vt:lpstr>
      <vt:lpstr>Slide 10</vt:lpstr>
      <vt:lpstr>Slide 11</vt:lpstr>
      <vt:lpstr>Slide 12</vt:lpstr>
      <vt:lpstr>Slide 13</vt:lpstr>
      <vt:lpstr>Slide 14</vt:lpstr>
      <vt:lpstr>Slide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</dc:creator>
  <cp:lastModifiedBy>Bakri</cp:lastModifiedBy>
  <cp:revision>39</cp:revision>
  <dcterms:created xsi:type="dcterms:W3CDTF">2014-11-19T11:23:33Z</dcterms:created>
  <dcterms:modified xsi:type="dcterms:W3CDTF">2015-01-15T03:36:31Z</dcterms:modified>
</cp:coreProperties>
</file>